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/Relationships>
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/Relationships>
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/Relationships>
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/Relationships>
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/Relationships>
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/Relationships>
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4.xml"/></Relationships>
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5.xml"/></Relationships>
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6.xml"/></Relationships>
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7.xml"/></Relationships>
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8.xml"/></Relationships>
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9.xml"/></Relationships>
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
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0.xml"/></Relationships>
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1.xml"/></Relationships>
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/Relationships>
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/Relationships>
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/Relationships>
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/Relationships>
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/Relationships>
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/Relationships>
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/Relationships>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799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1414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940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848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0" y="821940"/>
            <a:ext cx="9135530" cy="480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1414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759322" y="1842355"/>
            <a:ext cx="2790825" cy="2576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41414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1414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940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848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0" y="821940"/>
            <a:ext cx="9135530" cy="480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610" y="50"/>
            <a:ext cx="9144000" cy="8177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8853296" y="427608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09">
                <a:moveTo>
                  <a:pt x="47625" y="0"/>
                </a:moveTo>
                <a:lnTo>
                  <a:pt x="25526" y="0"/>
                </a:lnTo>
                <a:lnTo>
                  <a:pt x="0" y="28955"/>
                </a:lnTo>
                <a:lnTo>
                  <a:pt x="22098" y="28955"/>
                </a:lnTo>
                <a:lnTo>
                  <a:pt x="4762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8613393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8591295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0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8746934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k object 25"/>
          <p:cNvSpPr/>
          <p:nvPr/>
        </p:nvSpPr>
        <p:spPr>
          <a:xfrm>
            <a:off x="8128507" y="262636"/>
            <a:ext cx="0" cy="137795"/>
          </a:xfrm>
          <a:custGeom>
            <a:avLst/>
            <a:gdLst/>
            <a:ahLst/>
            <a:cxnLst/>
            <a:rect l="l" t="t" r="r" b="b"/>
            <a:pathLst>
              <a:path w="0" h="137795">
                <a:moveTo>
                  <a:pt x="0" y="0"/>
                </a:moveTo>
                <a:lnTo>
                  <a:pt x="0" y="137794"/>
                </a:lnTo>
              </a:path>
            </a:pathLst>
          </a:custGeom>
          <a:ln w="4546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k object 26"/>
          <p:cNvSpPr/>
          <p:nvPr/>
        </p:nvSpPr>
        <p:spPr>
          <a:xfrm>
            <a:off x="8038338" y="248158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 h="0">
                <a:moveTo>
                  <a:pt x="0" y="0"/>
                </a:moveTo>
                <a:lnTo>
                  <a:pt x="178688" y="0"/>
                </a:lnTo>
              </a:path>
            </a:pathLst>
          </a:custGeom>
          <a:ln w="3022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k object 27"/>
          <p:cNvSpPr/>
          <p:nvPr/>
        </p:nvSpPr>
        <p:spPr>
          <a:xfrm>
            <a:off x="8179561" y="233679"/>
            <a:ext cx="209550" cy="167005"/>
          </a:xfrm>
          <a:custGeom>
            <a:avLst/>
            <a:gdLst/>
            <a:ahLst/>
            <a:cxnLst/>
            <a:rect l="l" t="t" r="r" b="b"/>
            <a:pathLst>
              <a:path w="209550" h="167004">
                <a:moveTo>
                  <a:pt x="130937" y="0"/>
                </a:moveTo>
                <a:lnTo>
                  <a:pt x="78232" y="0"/>
                </a:lnTo>
                <a:lnTo>
                  <a:pt x="0" y="166750"/>
                </a:lnTo>
                <a:lnTo>
                  <a:pt x="49276" y="166750"/>
                </a:lnTo>
                <a:lnTo>
                  <a:pt x="62992" y="131064"/>
                </a:lnTo>
                <a:lnTo>
                  <a:pt x="192526" y="131064"/>
                </a:lnTo>
                <a:lnTo>
                  <a:pt x="179695" y="103759"/>
                </a:lnTo>
                <a:lnTo>
                  <a:pt x="73152" y="103759"/>
                </a:lnTo>
                <a:lnTo>
                  <a:pt x="103759" y="28956"/>
                </a:lnTo>
                <a:lnTo>
                  <a:pt x="144543" y="28956"/>
                </a:lnTo>
                <a:lnTo>
                  <a:pt x="130937" y="0"/>
                </a:lnTo>
                <a:close/>
              </a:path>
              <a:path w="209550" h="167004">
                <a:moveTo>
                  <a:pt x="192526" y="131064"/>
                </a:moveTo>
                <a:lnTo>
                  <a:pt x="146304" y="131064"/>
                </a:lnTo>
                <a:lnTo>
                  <a:pt x="159893" y="166750"/>
                </a:lnTo>
                <a:lnTo>
                  <a:pt x="209296" y="166750"/>
                </a:lnTo>
                <a:lnTo>
                  <a:pt x="192526" y="131064"/>
                </a:lnTo>
                <a:close/>
              </a:path>
              <a:path w="209550" h="167004">
                <a:moveTo>
                  <a:pt x="144543" y="28956"/>
                </a:moveTo>
                <a:lnTo>
                  <a:pt x="103759" y="28956"/>
                </a:lnTo>
                <a:lnTo>
                  <a:pt x="134366" y="103759"/>
                </a:lnTo>
                <a:lnTo>
                  <a:pt x="179695" y="103759"/>
                </a:lnTo>
                <a:lnTo>
                  <a:pt x="144543" y="2895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k object 28"/>
          <p:cNvSpPr/>
          <p:nvPr/>
        </p:nvSpPr>
        <p:spPr>
          <a:xfrm>
            <a:off x="8826010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k object 29"/>
          <p:cNvSpPr/>
          <p:nvPr/>
        </p:nvSpPr>
        <p:spPr>
          <a:xfrm>
            <a:off x="7788275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k object 30"/>
          <p:cNvSpPr/>
          <p:nvPr/>
        </p:nvSpPr>
        <p:spPr>
          <a:xfrm>
            <a:off x="7766177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1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bk object 31"/>
          <p:cNvSpPr/>
          <p:nvPr/>
        </p:nvSpPr>
        <p:spPr>
          <a:xfrm>
            <a:off x="7921815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k object 32"/>
          <p:cNvSpPr/>
          <p:nvPr/>
        </p:nvSpPr>
        <p:spPr>
          <a:xfrm>
            <a:off x="8000892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bk object 33"/>
          <p:cNvSpPr/>
          <p:nvPr/>
        </p:nvSpPr>
        <p:spPr>
          <a:xfrm>
            <a:off x="8382494" y="230412"/>
            <a:ext cx="186690" cy="173990"/>
          </a:xfrm>
          <a:custGeom>
            <a:avLst/>
            <a:gdLst/>
            <a:ahLst/>
            <a:cxnLst/>
            <a:rect l="l" t="t" r="r" b="b"/>
            <a:pathLst>
              <a:path w="186690" h="173990">
                <a:moveTo>
                  <a:pt x="94067" y="0"/>
                </a:moveTo>
                <a:lnTo>
                  <a:pt x="44129" y="10587"/>
                </a:lnTo>
                <a:lnTo>
                  <a:pt x="7360" y="46820"/>
                </a:lnTo>
                <a:lnTo>
                  <a:pt x="0" y="98949"/>
                </a:lnTo>
                <a:lnTo>
                  <a:pt x="1929" y="111517"/>
                </a:lnTo>
                <a:lnTo>
                  <a:pt x="23416" y="149633"/>
                </a:lnTo>
                <a:lnTo>
                  <a:pt x="61644" y="169117"/>
                </a:lnTo>
                <a:lnTo>
                  <a:pt x="100452" y="173410"/>
                </a:lnTo>
                <a:lnTo>
                  <a:pt x="111776" y="172666"/>
                </a:lnTo>
                <a:lnTo>
                  <a:pt x="162377" y="157325"/>
                </a:lnTo>
                <a:lnTo>
                  <a:pt x="172748" y="147920"/>
                </a:lnTo>
                <a:lnTo>
                  <a:pt x="104407" y="147920"/>
                </a:lnTo>
                <a:lnTo>
                  <a:pt x="95294" y="147892"/>
                </a:lnTo>
                <a:lnTo>
                  <a:pt x="53554" y="125070"/>
                </a:lnTo>
                <a:lnTo>
                  <a:pt x="45611" y="83448"/>
                </a:lnTo>
                <a:lnTo>
                  <a:pt x="46919" y="72521"/>
                </a:lnTo>
                <a:lnTo>
                  <a:pt x="64065" y="35738"/>
                </a:lnTo>
                <a:lnTo>
                  <a:pt x="89548" y="25619"/>
                </a:lnTo>
                <a:lnTo>
                  <a:pt x="170957" y="25619"/>
                </a:lnTo>
                <a:lnTo>
                  <a:pt x="169844" y="24242"/>
                </a:lnTo>
                <a:lnTo>
                  <a:pt x="133388" y="4894"/>
                </a:lnTo>
                <a:lnTo>
                  <a:pt x="108144" y="556"/>
                </a:lnTo>
                <a:lnTo>
                  <a:pt x="94067" y="0"/>
                </a:lnTo>
                <a:close/>
              </a:path>
              <a:path w="186690" h="173990">
                <a:moveTo>
                  <a:pt x="186441" y="109820"/>
                </a:moveTo>
                <a:lnTo>
                  <a:pt x="140348" y="109820"/>
                </a:lnTo>
                <a:lnTo>
                  <a:pt x="140348" y="116170"/>
                </a:lnTo>
                <a:lnTo>
                  <a:pt x="139205" y="122266"/>
                </a:lnTo>
                <a:lnTo>
                  <a:pt x="104407" y="147920"/>
                </a:lnTo>
                <a:lnTo>
                  <a:pt x="172748" y="147920"/>
                </a:lnTo>
                <a:lnTo>
                  <a:pt x="179669" y="137949"/>
                </a:lnTo>
                <a:lnTo>
                  <a:pt x="184417" y="125568"/>
                </a:lnTo>
                <a:lnTo>
                  <a:pt x="185560" y="120615"/>
                </a:lnTo>
                <a:lnTo>
                  <a:pt x="186322" y="115281"/>
                </a:lnTo>
                <a:lnTo>
                  <a:pt x="186441" y="109820"/>
                </a:lnTo>
                <a:close/>
              </a:path>
              <a:path w="186690" h="173990">
                <a:moveTo>
                  <a:pt x="170957" y="25619"/>
                </a:moveTo>
                <a:lnTo>
                  <a:pt x="103899" y="25619"/>
                </a:lnTo>
                <a:lnTo>
                  <a:pt x="110376" y="26508"/>
                </a:lnTo>
                <a:lnTo>
                  <a:pt x="119077" y="29445"/>
                </a:lnTo>
                <a:lnTo>
                  <a:pt x="139700" y="60290"/>
                </a:lnTo>
                <a:lnTo>
                  <a:pt x="185560" y="60290"/>
                </a:lnTo>
                <a:lnTo>
                  <a:pt x="185179" y="56861"/>
                </a:lnTo>
                <a:lnTo>
                  <a:pt x="184671" y="53178"/>
                </a:lnTo>
                <a:lnTo>
                  <a:pt x="182507" y="44433"/>
                </a:lnTo>
                <a:lnTo>
                  <a:pt x="177592" y="33828"/>
                </a:lnTo>
                <a:lnTo>
                  <a:pt x="170957" y="256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k object 34"/>
          <p:cNvSpPr/>
          <p:nvPr/>
        </p:nvSpPr>
        <p:spPr>
          <a:xfrm>
            <a:off x="7687944" y="446409"/>
            <a:ext cx="41275" cy="105410"/>
          </a:xfrm>
          <a:custGeom>
            <a:avLst/>
            <a:gdLst/>
            <a:ahLst/>
            <a:cxnLst/>
            <a:rect l="l" t="t" r="r" b="b"/>
            <a:pathLst>
              <a:path w="41275" h="105409">
                <a:moveTo>
                  <a:pt x="40766" y="0"/>
                </a:moveTo>
                <a:lnTo>
                  <a:pt x="39243" y="122"/>
                </a:lnTo>
                <a:lnTo>
                  <a:pt x="1" y="3677"/>
                </a:lnTo>
                <a:lnTo>
                  <a:pt x="0" y="9520"/>
                </a:lnTo>
                <a:lnTo>
                  <a:pt x="17145" y="11552"/>
                </a:lnTo>
                <a:lnTo>
                  <a:pt x="17145" y="105369"/>
                </a:lnTo>
                <a:lnTo>
                  <a:pt x="40766" y="105405"/>
                </a:lnTo>
                <a:lnTo>
                  <a:pt x="4076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k object 35"/>
          <p:cNvSpPr/>
          <p:nvPr/>
        </p:nvSpPr>
        <p:spPr>
          <a:xfrm>
            <a:off x="7749158" y="478662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59">
                <a:moveTo>
                  <a:pt x="33655" y="0"/>
                </a:moveTo>
                <a:lnTo>
                  <a:pt x="32131" y="253"/>
                </a:lnTo>
                <a:lnTo>
                  <a:pt x="336" y="5155"/>
                </a:lnTo>
                <a:lnTo>
                  <a:pt x="0" y="10667"/>
                </a:lnTo>
                <a:lnTo>
                  <a:pt x="1524" y="10667"/>
                </a:lnTo>
                <a:lnTo>
                  <a:pt x="11557" y="11049"/>
                </a:lnTo>
                <a:lnTo>
                  <a:pt x="13843" y="13081"/>
                </a:lnTo>
                <a:lnTo>
                  <a:pt x="13843" y="72377"/>
                </a:lnTo>
                <a:lnTo>
                  <a:pt x="33655" y="73151"/>
                </a:lnTo>
                <a:lnTo>
                  <a:pt x="33655" y="37130"/>
                </a:lnTo>
                <a:lnTo>
                  <a:pt x="37869" y="23521"/>
                </a:lnTo>
                <a:lnTo>
                  <a:pt x="47925" y="14251"/>
                </a:lnTo>
                <a:lnTo>
                  <a:pt x="81056" y="14251"/>
                </a:lnTo>
                <a:lnTo>
                  <a:pt x="80496" y="12018"/>
                </a:lnTo>
                <a:lnTo>
                  <a:pt x="36714" y="12018"/>
                </a:lnTo>
                <a:lnTo>
                  <a:pt x="33655" y="10667"/>
                </a:lnTo>
                <a:lnTo>
                  <a:pt x="33655" y="0"/>
                </a:lnTo>
                <a:close/>
              </a:path>
              <a:path w="83820" h="73659">
                <a:moveTo>
                  <a:pt x="81056" y="14251"/>
                </a:moveTo>
                <a:lnTo>
                  <a:pt x="47925" y="14251"/>
                </a:lnTo>
                <a:lnTo>
                  <a:pt x="61003" y="18230"/>
                </a:lnTo>
                <a:lnTo>
                  <a:pt x="63368" y="31854"/>
                </a:lnTo>
                <a:lnTo>
                  <a:pt x="63372" y="73132"/>
                </a:lnTo>
                <a:lnTo>
                  <a:pt x="83312" y="73151"/>
                </a:lnTo>
                <a:lnTo>
                  <a:pt x="83312" y="23253"/>
                </a:lnTo>
                <a:lnTo>
                  <a:pt x="81056" y="14251"/>
                </a:lnTo>
                <a:close/>
              </a:path>
              <a:path w="83820" h="73659">
                <a:moveTo>
                  <a:pt x="61341" y="253"/>
                </a:moveTo>
                <a:lnTo>
                  <a:pt x="46385" y="4056"/>
                </a:lnTo>
                <a:lnTo>
                  <a:pt x="36714" y="12018"/>
                </a:lnTo>
                <a:lnTo>
                  <a:pt x="80496" y="12018"/>
                </a:lnTo>
                <a:lnTo>
                  <a:pt x="79651" y="8643"/>
                </a:lnTo>
                <a:lnTo>
                  <a:pt x="69088" y="1207"/>
                </a:lnTo>
                <a:lnTo>
                  <a:pt x="6134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bk object 36"/>
          <p:cNvSpPr/>
          <p:nvPr/>
        </p:nvSpPr>
        <p:spPr>
          <a:xfrm>
            <a:off x="7856346" y="47866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0" y="56641"/>
                </a:moveTo>
                <a:lnTo>
                  <a:pt x="0" y="72009"/>
                </a:lnTo>
                <a:lnTo>
                  <a:pt x="1397" y="72136"/>
                </a:lnTo>
                <a:lnTo>
                  <a:pt x="5460" y="73025"/>
                </a:lnTo>
                <a:lnTo>
                  <a:pt x="12700" y="74929"/>
                </a:lnTo>
                <a:lnTo>
                  <a:pt x="22859" y="74929"/>
                </a:lnTo>
                <a:lnTo>
                  <a:pt x="39664" y="72322"/>
                </a:lnTo>
                <a:lnTo>
                  <a:pt x="49534" y="65532"/>
                </a:lnTo>
                <a:lnTo>
                  <a:pt x="14350" y="65532"/>
                </a:lnTo>
                <a:lnTo>
                  <a:pt x="6730" y="60706"/>
                </a:lnTo>
                <a:lnTo>
                  <a:pt x="2158" y="58038"/>
                </a:lnTo>
                <a:lnTo>
                  <a:pt x="0" y="56641"/>
                </a:lnTo>
                <a:close/>
              </a:path>
              <a:path w="54609" h="74929">
                <a:moveTo>
                  <a:pt x="36702" y="0"/>
                </a:moveTo>
                <a:lnTo>
                  <a:pt x="29209" y="0"/>
                </a:lnTo>
                <a:lnTo>
                  <a:pt x="12797" y="2849"/>
                </a:lnTo>
                <a:lnTo>
                  <a:pt x="2785" y="10910"/>
                </a:lnTo>
                <a:lnTo>
                  <a:pt x="3816" y="27349"/>
                </a:lnTo>
                <a:lnTo>
                  <a:pt x="10258" y="37033"/>
                </a:lnTo>
                <a:lnTo>
                  <a:pt x="19333" y="42817"/>
                </a:lnTo>
                <a:lnTo>
                  <a:pt x="36449" y="51181"/>
                </a:lnTo>
                <a:lnTo>
                  <a:pt x="36449" y="62357"/>
                </a:lnTo>
                <a:lnTo>
                  <a:pt x="31750" y="65532"/>
                </a:lnTo>
                <a:lnTo>
                  <a:pt x="49534" y="65532"/>
                </a:lnTo>
                <a:lnTo>
                  <a:pt x="50446" y="64904"/>
                </a:lnTo>
                <a:lnTo>
                  <a:pt x="54353" y="53281"/>
                </a:lnTo>
                <a:lnTo>
                  <a:pt x="49945" y="40664"/>
                </a:lnTo>
                <a:lnTo>
                  <a:pt x="39564" y="32473"/>
                </a:lnTo>
                <a:lnTo>
                  <a:pt x="24256" y="24637"/>
                </a:lnTo>
                <a:lnTo>
                  <a:pt x="17652" y="21336"/>
                </a:lnTo>
                <a:lnTo>
                  <a:pt x="17652" y="10033"/>
                </a:lnTo>
                <a:lnTo>
                  <a:pt x="25019" y="9271"/>
                </a:lnTo>
                <a:lnTo>
                  <a:pt x="49275" y="9271"/>
                </a:lnTo>
                <a:lnTo>
                  <a:pt x="49275" y="2794"/>
                </a:lnTo>
                <a:lnTo>
                  <a:pt x="46862" y="2286"/>
                </a:lnTo>
                <a:lnTo>
                  <a:pt x="36702" y="0"/>
                </a:lnTo>
                <a:close/>
              </a:path>
              <a:path w="54609" h="74929">
                <a:moveTo>
                  <a:pt x="49275" y="9271"/>
                </a:moveTo>
                <a:lnTo>
                  <a:pt x="36195" y="9271"/>
                </a:lnTo>
                <a:lnTo>
                  <a:pt x="46354" y="15621"/>
                </a:lnTo>
                <a:lnTo>
                  <a:pt x="49275" y="17525"/>
                </a:lnTo>
                <a:lnTo>
                  <a:pt x="49275" y="92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k object 37"/>
          <p:cNvSpPr/>
          <p:nvPr/>
        </p:nvSpPr>
        <p:spPr>
          <a:xfrm>
            <a:off x="7920990" y="478662"/>
            <a:ext cx="83820" cy="104139"/>
          </a:xfrm>
          <a:custGeom>
            <a:avLst/>
            <a:gdLst/>
            <a:ahLst/>
            <a:cxnLst/>
            <a:rect l="l" t="t" r="r" b="b"/>
            <a:pathLst>
              <a:path w="83820" h="104140">
                <a:moveTo>
                  <a:pt x="33146" y="0"/>
                </a:moveTo>
                <a:lnTo>
                  <a:pt x="264" y="5165"/>
                </a:lnTo>
                <a:lnTo>
                  <a:pt x="0" y="10795"/>
                </a:lnTo>
                <a:lnTo>
                  <a:pt x="1396" y="10795"/>
                </a:lnTo>
                <a:lnTo>
                  <a:pt x="11302" y="11049"/>
                </a:lnTo>
                <a:lnTo>
                  <a:pt x="13080" y="12953"/>
                </a:lnTo>
                <a:lnTo>
                  <a:pt x="13081" y="103864"/>
                </a:lnTo>
                <a:lnTo>
                  <a:pt x="33019" y="103886"/>
                </a:lnTo>
                <a:lnTo>
                  <a:pt x="33019" y="78229"/>
                </a:lnTo>
                <a:lnTo>
                  <a:pt x="36702" y="71247"/>
                </a:lnTo>
                <a:lnTo>
                  <a:pt x="69168" y="71247"/>
                </a:lnTo>
                <a:lnTo>
                  <a:pt x="77205" y="65139"/>
                </a:lnTo>
                <a:lnTo>
                  <a:pt x="78769" y="61891"/>
                </a:lnTo>
                <a:lnTo>
                  <a:pt x="56120" y="61891"/>
                </a:lnTo>
                <a:lnTo>
                  <a:pt x="39765" y="59429"/>
                </a:lnTo>
                <a:lnTo>
                  <a:pt x="33723" y="49900"/>
                </a:lnTo>
                <a:lnTo>
                  <a:pt x="33019" y="36195"/>
                </a:lnTo>
                <a:lnTo>
                  <a:pt x="34692" y="23019"/>
                </a:lnTo>
                <a:lnTo>
                  <a:pt x="43289" y="11979"/>
                </a:lnTo>
                <a:lnTo>
                  <a:pt x="48386" y="11049"/>
                </a:lnTo>
                <a:lnTo>
                  <a:pt x="75553" y="11049"/>
                </a:lnTo>
                <a:lnTo>
                  <a:pt x="75139" y="10413"/>
                </a:lnTo>
                <a:lnTo>
                  <a:pt x="33146" y="10413"/>
                </a:lnTo>
                <a:lnTo>
                  <a:pt x="33146" y="0"/>
                </a:lnTo>
                <a:close/>
              </a:path>
              <a:path w="83820" h="104140">
                <a:moveTo>
                  <a:pt x="69168" y="71247"/>
                </a:moveTo>
                <a:lnTo>
                  <a:pt x="36702" y="71247"/>
                </a:lnTo>
                <a:lnTo>
                  <a:pt x="42417" y="75311"/>
                </a:lnTo>
                <a:lnTo>
                  <a:pt x="53339" y="75311"/>
                </a:lnTo>
                <a:lnTo>
                  <a:pt x="67202" y="72741"/>
                </a:lnTo>
                <a:lnTo>
                  <a:pt x="69168" y="71247"/>
                </a:lnTo>
                <a:close/>
              </a:path>
              <a:path w="83820" h="104140">
                <a:moveTo>
                  <a:pt x="75553" y="11049"/>
                </a:moveTo>
                <a:lnTo>
                  <a:pt x="48386" y="11049"/>
                </a:lnTo>
                <a:lnTo>
                  <a:pt x="59979" y="17644"/>
                </a:lnTo>
                <a:lnTo>
                  <a:pt x="63366" y="31698"/>
                </a:lnTo>
                <a:lnTo>
                  <a:pt x="61642" y="51516"/>
                </a:lnTo>
                <a:lnTo>
                  <a:pt x="56120" y="61891"/>
                </a:lnTo>
                <a:lnTo>
                  <a:pt x="78769" y="61891"/>
                </a:lnTo>
                <a:lnTo>
                  <a:pt x="83211" y="52667"/>
                </a:lnTo>
                <a:lnTo>
                  <a:pt x="82741" y="31690"/>
                </a:lnTo>
                <a:lnTo>
                  <a:pt x="79191" y="16639"/>
                </a:lnTo>
                <a:lnTo>
                  <a:pt x="75553" y="11049"/>
                </a:lnTo>
                <a:close/>
              </a:path>
              <a:path w="83820" h="104140">
                <a:moveTo>
                  <a:pt x="54101" y="253"/>
                </a:moveTo>
                <a:lnTo>
                  <a:pt x="46735" y="253"/>
                </a:lnTo>
                <a:lnTo>
                  <a:pt x="39624" y="3683"/>
                </a:lnTo>
                <a:lnTo>
                  <a:pt x="33146" y="10413"/>
                </a:lnTo>
                <a:lnTo>
                  <a:pt x="75139" y="10413"/>
                </a:lnTo>
                <a:lnTo>
                  <a:pt x="72805" y="6826"/>
                </a:lnTo>
                <a:lnTo>
                  <a:pt x="63832" y="1594"/>
                </a:lnTo>
                <a:lnTo>
                  <a:pt x="5410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k object 38"/>
          <p:cNvSpPr/>
          <p:nvPr/>
        </p:nvSpPr>
        <p:spPr>
          <a:xfrm>
            <a:off x="8019668" y="478831"/>
            <a:ext cx="34290" cy="73025"/>
          </a:xfrm>
          <a:custGeom>
            <a:avLst/>
            <a:gdLst/>
            <a:ahLst/>
            <a:cxnLst/>
            <a:rect l="l" t="t" r="r" b="b"/>
            <a:pathLst>
              <a:path w="34290" h="73025">
                <a:moveTo>
                  <a:pt x="34035" y="0"/>
                </a:moveTo>
                <a:lnTo>
                  <a:pt x="32257" y="85"/>
                </a:lnTo>
                <a:lnTo>
                  <a:pt x="0" y="5038"/>
                </a:lnTo>
                <a:lnTo>
                  <a:pt x="0" y="10499"/>
                </a:lnTo>
                <a:lnTo>
                  <a:pt x="1524" y="10499"/>
                </a:lnTo>
                <a:lnTo>
                  <a:pt x="11429" y="10880"/>
                </a:lnTo>
                <a:lnTo>
                  <a:pt x="13588" y="12785"/>
                </a:lnTo>
                <a:lnTo>
                  <a:pt x="13588" y="72209"/>
                </a:lnTo>
                <a:lnTo>
                  <a:pt x="34035" y="72983"/>
                </a:lnTo>
                <a:lnTo>
                  <a:pt x="3403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bk object 39"/>
          <p:cNvSpPr/>
          <p:nvPr/>
        </p:nvSpPr>
        <p:spPr>
          <a:xfrm>
            <a:off x="8031606" y="448055"/>
            <a:ext cx="24130" cy="20955"/>
          </a:xfrm>
          <a:custGeom>
            <a:avLst/>
            <a:gdLst/>
            <a:ahLst/>
            <a:cxnLst/>
            <a:rect l="l" t="t" r="r" b="b"/>
            <a:pathLst>
              <a:path w="24129" h="20954">
                <a:moveTo>
                  <a:pt x="18288" y="0"/>
                </a:moveTo>
                <a:lnTo>
                  <a:pt x="5207" y="0"/>
                </a:lnTo>
                <a:lnTo>
                  <a:pt x="0" y="4572"/>
                </a:lnTo>
                <a:lnTo>
                  <a:pt x="0" y="15748"/>
                </a:lnTo>
                <a:lnTo>
                  <a:pt x="5207" y="20447"/>
                </a:lnTo>
                <a:lnTo>
                  <a:pt x="18288" y="20447"/>
                </a:lnTo>
                <a:lnTo>
                  <a:pt x="23749" y="15748"/>
                </a:lnTo>
                <a:lnTo>
                  <a:pt x="23749" y="4572"/>
                </a:lnTo>
                <a:lnTo>
                  <a:pt x="1828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k object 40"/>
          <p:cNvSpPr/>
          <p:nvPr/>
        </p:nvSpPr>
        <p:spPr>
          <a:xfrm>
            <a:off x="8072373" y="478662"/>
            <a:ext cx="64769" cy="73660"/>
          </a:xfrm>
          <a:custGeom>
            <a:avLst/>
            <a:gdLst/>
            <a:ahLst/>
            <a:cxnLst/>
            <a:rect l="l" t="t" r="r" b="b"/>
            <a:pathLst>
              <a:path w="64770" h="73659">
                <a:moveTo>
                  <a:pt x="33527" y="0"/>
                </a:moveTo>
                <a:lnTo>
                  <a:pt x="306" y="5159"/>
                </a:lnTo>
                <a:lnTo>
                  <a:pt x="0" y="10667"/>
                </a:lnTo>
                <a:lnTo>
                  <a:pt x="1270" y="10667"/>
                </a:lnTo>
                <a:lnTo>
                  <a:pt x="11429" y="11049"/>
                </a:lnTo>
                <a:lnTo>
                  <a:pt x="13461" y="12953"/>
                </a:lnTo>
                <a:lnTo>
                  <a:pt x="13461" y="72377"/>
                </a:lnTo>
                <a:lnTo>
                  <a:pt x="33527" y="73151"/>
                </a:lnTo>
                <a:lnTo>
                  <a:pt x="33527" y="37619"/>
                </a:lnTo>
                <a:lnTo>
                  <a:pt x="35728" y="26250"/>
                </a:lnTo>
                <a:lnTo>
                  <a:pt x="46789" y="16972"/>
                </a:lnTo>
                <a:lnTo>
                  <a:pt x="56642" y="16001"/>
                </a:lnTo>
                <a:lnTo>
                  <a:pt x="64643" y="16001"/>
                </a:lnTo>
                <a:lnTo>
                  <a:pt x="64643" y="14732"/>
                </a:lnTo>
                <a:lnTo>
                  <a:pt x="33527" y="14732"/>
                </a:lnTo>
                <a:lnTo>
                  <a:pt x="33527" y="0"/>
                </a:lnTo>
                <a:close/>
              </a:path>
              <a:path w="64770" h="73659">
                <a:moveTo>
                  <a:pt x="64643" y="16001"/>
                </a:moveTo>
                <a:lnTo>
                  <a:pt x="56642" y="16001"/>
                </a:lnTo>
                <a:lnTo>
                  <a:pt x="59054" y="16763"/>
                </a:lnTo>
                <a:lnTo>
                  <a:pt x="61468" y="17272"/>
                </a:lnTo>
                <a:lnTo>
                  <a:pt x="64643" y="18287"/>
                </a:lnTo>
                <a:lnTo>
                  <a:pt x="64643" y="16001"/>
                </a:lnTo>
                <a:close/>
              </a:path>
              <a:path w="64770" h="73659">
                <a:moveTo>
                  <a:pt x="57023" y="253"/>
                </a:moveTo>
                <a:lnTo>
                  <a:pt x="42672" y="253"/>
                </a:lnTo>
                <a:lnTo>
                  <a:pt x="36702" y="8254"/>
                </a:lnTo>
                <a:lnTo>
                  <a:pt x="33527" y="14732"/>
                </a:lnTo>
                <a:lnTo>
                  <a:pt x="64643" y="14732"/>
                </a:lnTo>
                <a:lnTo>
                  <a:pt x="64643" y="1142"/>
                </a:lnTo>
                <a:lnTo>
                  <a:pt x="63500" y="1015"/>
                </a:lnTo>
                <a:lnTo>
                  <a:pt x="60198" y="381"/>
                </a:lnTo>
                <a:lnTo>
                  <a:pt x="57023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bk object 41"/>
          <p:cNvSpPr/>
          <p:nvPr/>
        </p:nvSpPr>
        <p:spPr>
          <a:xfrm>
            <a:off x="8146077" y="479240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64" y="0"/>
                </a:moveTo>
                <a:lnTo>
                  <a:pt x="25997" y="1407"/>
                </a:lnTo>
                <a:lnTo>
                  <a:pt x="12575" y="6351"/>
                </a:lnTo>
                <a:lnTo>
                  <a:pt x="4081" y="14771"/>
                </a:lnTo>
                <a:lnTo>
                  <a:pt x="0" y="26605"/>
                </a:lnTo>
                <a:lnTo>
                  <a:pt x="1564" y="43893"/>
                </a:lnTo>
                <a:lnTo>
                  <a:pt x="6725" y="57183"/>
                </a:lnTo>
                <a:lnTo>
                  <a:pt x="15209" y="66602"/>
                </a:lnTo>
                <a:lnTo>
                  <a:pt x="26740" y="72278"/>
                </a:lnTo>
                <a:lnTo>
                  <a:pt x="41044" y="74339"/>
                </a:lnTo>
                <a:lnTo>
                  <a:pt x="57176" y="72798"/>
                </a:lnTo>
                <a:lnTo>
                  <a:pt x="66415" y="70357"/>
                </a:lnTo>
                <a:lnTo>
                  <a:pt x="67774" y="69906"/>
                </a:lnTo>
                <a:lnTo>
                  <a:pt x="67774" y="63429"/>
                </a:lnTo>
                <a:lnTo>
                  <a:pt x="50375" y="63429"/>
                </a:lnTo>
                <a:lnTo>
                  <a:pt x="35380" y="59571"/>
                </a:lnTo>
                <a:lnTo>
                  <a:pt x="26034" y="49834"/>
                </a:lnTo>
                <a:lnTo>
                  <a:pt x="21558" y="36973"/>
                </a:lnTo>
                <a:lnTo>
                  <a:pt x="30701" y="33099"/>
                </a:lnTo>
                <a:lnTo>
                  <a:pt x="48165" y="31210"/>
                </a:lnTo>
                <a:lnTo>
                  <a:pt x="64113" y="30594"/>
                </a:lnTo>
                <a:lnTo>
                  <a:pt x="69171" y="29139"/>
                </a:lnTo>
                <a:lnTo>
                  <a:pt x="67828" y="21900"/>
                </a:lnTo>
                <a:lnTo>
                  <a:pt x="22490" y="21900"/>
                </a:lnTo>
                <a:lnTo>
                  <a:pt x="21673" y="16693"/>
                </a:lnTo>
                <a:lnTo>
                  <a:pt x="24848" y="7168"/>
                </a:lnTo>
                <a:lnTo>
                  <a:pt x="60299" y="7168"/>
                </a:lnTo>
                <a:lnTo>
                  <a:pt x="58368" y="4849"/>
                </a:lnTo>
                <a:lnTo>
                  <a:pt x="44864" y="0"/>
                </a:lnTo>
                <a:close/>
              </a:path>
              <a:path w="69215" h="74929">
                <a:moveTo>
                  <a:pt x="67774" y="60381"/>
                </a:moveTo>
                <a:lnTo>
                  <a:pt x="65869" y="61143"/>
                </a:lnTo>
                <a:lnTo>
                  <a:pt x="62567" y="62159"/>
                </a:lnTo>
                <a:lnTo>
                  <a:pt x="56852" y="63429"/>
                </a:lnTo>
                <a:lnTo>
                  <a:pt x="67774" y="63429"/>
                </a:lnTo>
                <a:lnTo>
                  <a:pt x="67774" y="60381"/>
                </a:lnTo>
                <a:close/>
              </a:path>
              <a:path w="69215" h="74929">
                <a:moveTo>
                  <a:pt x="60299" y="7168"/>
                </a:moveTo>
                <a:lnTo>
                  <a:pt x="46438" y="7168"/>
                </a:lnTo>
                <a:lnTo>
                  <a:pt x="49232" y="14915"/>
                </a:lnTo>
                <a:lnTo>
                  <a:pt x="49359" y="21900"/>
                </a:lnTo>
                <a:lnTo>
                  <a:pt x="67828" y="21900"/>
                </a:lnTo>
                <a:lnTo>
                  <a:pt x="66470" y="14581"/>
                </a:lnTo>
                <a:lnTo>
                  <a:pt x="60299" y="71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bk object 42"/>
          <p:cNvSpPr/>
          <p:nvPr/>
        </p:nvSpPr>
        <p:spPr>
          <a:xfrm>
            <a:off x="8336026" y="444880"/>
            <a:ext cx="81915" cy="107314"/>
          </a:xfrm>
          <a:custGeom>
            <a:avLst/>
            <a:gdLst/>
            <a:ahLst/>
            <a:cxnLst/>
            <a:rect l="l" t="t" r="r" b="b"/>
            <a:pathLst>
              <a:path w="81915" h="107315">
                <a:moveTo>
                  <a:pt x="31242" y="0"/>
                </a:moveTo>
                <a:lnTo>
                  <a:pt x="225" y="3908"/>
                </a:lnTo>
                <a:lnTo>
                  <a:pt x="0" y="9398"/>
                </a:lnTo>
                <a:lnTo>
                  <a:pt x="1524" y="9398"/>
                </a:lnTo>
                <a:lnTo>
                  <a:pt x="11049" y="9779"/>
                </a:lnTo>
                <a:lnTo>
                  <a:pt x="13207" y="12065"/>
                </a:lnTo>
                <a:lnTo>
                  <a:pt x="13207" y="106833"/>
                </a:lnTo>
                <a:lnTo>
                  <a:pt x="32766" y="106934"/>
                </a:lnTo>
                <a:lnTo>
                  <a:pt x="32765" y="71302"/>
                </a:lnTo>
                <a:lnTo>
                  <a:pt x="37002" y="55980"/>
                </a:lnTo>
                <a:lnTo>
                  <a:pt x="46558" y="47361"/>
                </a:lnTo>
                <a:lnTo>
                  <a:pt x="62229" y="46355"/>
                </a:lnTo>
                <a:lnTo>
                  <a:pt x="79341" y="46355"/>
                </a:lnTo>
                <a:lnTo>
                  <a:pt x="78595" y="45235"/>
                </a:lnTo>
                <a:lnTo>
                  <a:pt x="35534" y="45235"/>
                </a:lnTo>
                <a:lnTo>
                  <a:pt x="33805" y="34828"/>
                </a:lnTo>
                <a:lnTo>
                  <a:pt x="33006" y="17256"/>
                </a:lnTo>
                <a:lnTo>
                  <a:pt x="32778" y="2739"/>
                </a:lnTo>
                <a:lnTo>
                  <a:pt x="31242" y="0"/>
                </a:lnTo>
                <a:close/>
              </a:path>
              <a:path w="81915" h="107315">
                <a:moveTo>
                  <a:pt x="79341" y="46355"/>
                </a:moveTo>
                <a:lnTo>
                  <a:pt x="62229" y="46355"/>
                </a:lnTo>
                <a:lnTo>
                  <a:pt x="62229" y="106774"/>
                </a:lnTo>
                <a:lnTo>
                  <a:pt x="81660" y="106934"/>
                </a:lnTo>
                <a:lnTo>
                  <a:pt x="81660" y="60032"/>
                </a:lnTo>
                <a:lnTo>
                  <a:pt x="80567" y="48193"/>
                </a:lnTo>
                <a:lnTo>
                  <a:pt x="79341" y="46355"/>
                </a:lnTo>
                <a:close/>
              </a:path>
              <a:path w="81915" h="107315">
                <a:moveTo>
                  <a:pt x="59690" y="33401"/>
                </a:moveTo>
                <a:lnTo>
                  <a:pt x="44954" y="37122"/>
                </a:lnTo>
                <a:lnTo>
                  <a:pt x="35534" y="45235"/>
                </a:lnTo>
                <a:lnTo>
                  <a:pt x="78595" y="45235"/>
                </a:lnTo>
                <a:lnTo>
                  <a:pt x="72912" y="36712"/>
                </a:lnTo>
                <a:lnTo>
                  <a:pt x="59690" y="3340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bk object 43"/>
          <p:cNvSpPr/>
          <p:nvPr/>
        </p:nvSpPr>
        <p:spPr>
          <a:xfrm>
            <a:off x="8438686" y="479225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41" y="0"/>
                </a:moveTo>
                <a:lnTo>
                  <a:pt x="26029" y="1416"/>
                </a:lnTo>
                <a:lnTo>
                  <a:pt x="12613" y="6370"/>
                </a:lnTo>
                <a:lnTo>
                  <a:pt x="4100" y="14799"/>
                </a:lnTo>
                <a:lnTo>
                  <a:pt x="0" y="26645"/>
                </a:lnTo>
                <a:lnTo>
                  <a:pt x="1557" y="43884"/>
                </a:lnTo>
                <a:lnTo>
                  <a:pt x="6707" y="57150"/>
                </a:lnTo>
                <a:lnTo>
                  <a:pt x="15188" y="66565"/>
                </a:lnTo>
                <a:lnTo>
                  <a:pt x="26739" y="72257"/>
                </a:lnTo>
                <a:lnTo>
                  <a:pt x="41098" y="74350"/>
                </a:lnTo>
                <a:lnTo>
                  <a:pt x="57209" y="72807"/>
                </a:lnTo>
                <a:lnTo>
                  <a:pt x="66437" y="70365"/>
                </a:lnTo>
                <a:lnTo>
                  <a:pt x="67773" y="69922"/>
                </a:lnTo>
                <a:lnTo>
                  <a:pt x="67773" y="63445"/>
                </a:lnTo>
                <a:lnTo>
                  <a:pt x="50374" y="63445"/>
                </a:lnTo>
                <a:lnTo>
                  <a:pt x="35306" y="59559"/>
                </a:lnTo>
                <a:lnTo>
                  <a:pt x="26044" y="49759"/>
                </a:lnTo>
                <a:lnTo>
                  <a:pt x="21728" y="36832"/>
                </a:lnTo>
                <a:lnTo>
                  <a:pt x="30827" y="33042"/>
                </a:lnTo>
                <a:lnTo>
                  <a:pt x="48328" y="31201"/>
                </a:lnTo>
                <a:lnTo>
                  <a:pt x="64255" y="30605"/>
                </a:lnTo>
                <a:lnTo>
                  <a:pt x="69170" y="29155"/>
                </a:lnTo>
                <a:lnTo>
                  <a:pt x="67826" y="21916"/>
                </a:lnTo>
                <a:lnTo>
                  <a:pt x="22530" y="21916"/>
                </a:lnTo>
                <a:lnTo>
                  <a:pt x="21545" y="16709"/>
                </a:lnTo>
                <a:lnTo>
                  <a:pt x="24847" y="7184"/>
                </a:lnTo>
                <a:lnTo>
                  <a:pt x="60304" y="7184"/>
                </a:lnTo>
                <a:lnTo>
                  <a:pt x="58345" y="4833"/>
                </a:lnTo>
                <a:lnTo>
                  <a:pt x="44841" y="0"/>
                </a:lnTo>
                <a:close/>
              </a:path>
              <a:path w="69215" h="74929">
                <a:moveTo>
                  <a:pt x="67773" y="60397"/>
                </a:moveTo>
                <a:lnTo>
                  <a:pt x="65868" y="61159"/>
                </a:lnTo>
                <a:lnTo>
                  <a:pt x="62566" y="62175"/>
                </a:lnTo>
                <a:lnTo>
                  <a:pt x="56851" y="63445"/>
                </a:lnTo>
                <a:lnTo>
                  <a:pt x="67773" y="63445"/>
                </a:lnTo>
                <a:lnTo>
                  <a:pt x="67773" y="60397"/>
                </a:lnTo>
                <a:close/>
              </a:path>
              <a:path w="69215" h="74929">
                <a:moveTo>
                  <a:pt x="60304" y="7184"/>
                </a:moveTo>
                <a:lnTo>
                  <a:pt x="46437" y="7184"/>
                </a:lnTo>
                <a:lnTo>
                  <a:pt x="49104" y="14931"/>
                </a:lnTo>
                <a:lnTo>
                  <a:pt x="49485" y="21916"/>
                </a:lnTo>
                <a:lnTo>
                  <a:pt x="67826" y="21916"/>
                </a:lnTo>
                <a:lnTo>
                  <a:pt x="66461" y="14570"/>
                </a:lnTo>
                <a:lnTo>
                  <a:pt x="60304" y="718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bk object 44"/>
          <p:cNvSpPr/>
          <p:nvPr/>
        </p:nvSpPr>
        <p:spPr>
          <a:xfrm>
            <a:off x="8271382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6195" y="31369"/>
                </a:moveTo>
                <a:lnTo>
                  <a:pt x="13462" y="31369"/>
                </a:lnTo>
                <a:lnTo>
                  <a:pt x="13462" y="73590"/>
                </a:lnTo>
                <a:lnTo>
                  <a:pt x="17654" y="89862"/>
                </a:lnTo>
                <a:lnTo>
                  <a:pt x="28511" y="96084"/>
                </a:lnTo>
                <a:lnTo>
                  <a:pt x="44831" y="97027"/>
                </a:lnTo>
                <a:lnTo>
                  <a:pt x="48895" y="96393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290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6195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450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462" y="0"/>
                </a:lnTo>
                <a:lnTo>
                  <a:pt x="13462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bk object 45"/>
          <p:cNvSpPr/>
          <p:nvPr/>
        </p:nvSpPr>
        <p:spPr>
          <a:xfrm>
            <a:off x="8557259" y="448055"/>
            <a:ext cx="119380" cy="104139"/>
          </a:xfrm>
          <a:custGeom>
            <a:avLst/>
            <a:gdLst/>
            <a:ahLst/>
            <a:cxnLst/>
            <a:rect l="l" t="t" r="r" b="b"/>
            <a:pathLst>
              <a:path w="119379" h="104140">
                <a:moveTo>
                  <a:pt x="239" y="2"/>
                </a:moveTo>
                <a:lnTo>
                  <a:pt x="0" y="5969"/>
                </a:lnTo>
                <a:lnTo>
                  <a:pt x="3937" y="6731"/>
                </a:lnTo>
                <a:lnTo>
                  <a:pt x="16001" y="8763"/>
                </a:lnTo>
                <a:lnTo>
                  <a:pt x="16891" y="8763"/>
                </a:lnTo>
                <a:lnTo>
                  <a:pt x="16891" y="103712"/>
                </a:lnTo>
                <a:lnTo>
                  <a:pt x="38354" y="103759"/>
                </a:lnTo>
                <a:lnTo>
                  <a:pt x="38353" y="24149"/>
                </a:lnTo>
                <a:lnTo>
                  <a:pt x="61676" y="24149"/>
                </a:lnTo>
                <a:lnTo>
                  <a:pt x="46080" y="547"/>
                </a:lnTo>
                <a:lnTo>
                  <a:pt x="239" y="2"/>
                </a:lnTo>
                <a:close/>
              </a:path>
              <a:path w="119379" h="104140">
                <a:moveTo>
                  <a:pt x="61676" y="24149"/>
                </a:moveTo>
                <a:lnTo>
                  <a:pt x="38353" y="24149"/>
                </a:lnTo>
                <a:lnTo>
                  <a:pt x="42146" y="28984"/>
                </a:lnTo>
                <a:lnTo>
                  <a:pt x="49429" y="39335"/>
                </a:lnTo>
                <a:lnTo>
                  <a:pt x="58878" y="53161"/>
                </a:lnTo>
                <a:lnTo>
                  <a:pt x="69168" y="68425"/>
                </a:lnTo>
                <a:lnTo>
                  <a:pt x="91843" y="102448"/>
                </a:lnTo>
                <a:lnTo>
                  <a:pt x="119116" y="103758"/>
                </a:lnTo>
                <a:lnTo>
                  <a:pt x="119118" y="77952"/>
                </a:lnTo>
                <a:lnTo>
                  <a:pt x="97663" y="77952"/>
                </a:lnTo>
                <a:lnTo>
                  <a:pt x="93822" y="72428"/>
                </a:lnTo>
                <a:lnTo>
                  <a:pt x="86520" y="61572"/>
                </a:lnTo>
                <a:lnTo>
                  <a:pt x="61676" y="24149"/>
                </a:lnTo>
                <a:close/>
              </a:path>
              <a:path w="119379" h="104140">
                <a:moveTo>
                  <a:pt x="117601" y="0"/>
                </a:moveTo>
                <a:lnTo>
                  <a:pt x="97663" y="0"/>
                </a:lnTo>
                <a:lnTo>
                  <a:pt x="97663" y="77952"/>
                </a:lnTo>
                <a:lnTo>
                  <a:pt x="119118" y="77952"/>
                </a:lnTo>
                <a:lnTo>
                  <a:pt x="119125" y="0"/>
                </a:lnTo>
                <a:lnTo>
                  <a:pt x="11760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bk object 46"/>
          <p:cNvSpPr/>
          <p:nvPr/>
        </p:nvSpPr>
        <p:spPr>
          <a:xfrm>
            <a:off x="8695855" y="479351"/>
            <a:ext cx="71120" cy="74295"/>
          </a:xfrm>
          <a:custGeom>
            <a:avLst/>
            <a:gdLst/>
            <a:ahLst/>
            <a:cxnLst/>
            <a:rect l="l" t="t" r="r" b="b"/>
            <a:pathLst>
              <a:path w="71120" h="74295">
                <a:moveTo>
                  <a:pt x="46396" y="0"/>
                </a:moveTo>
                <a:lnTo>
                  <a:pt x="27165" y="1271"/>
                </a:lnTo>
                <a:lnTo>
                  <a:pt x="13366" y="5931"/>
                </a:lnTo>
                <a:lnTo>
                  <a:pt x="4483" y="13916"/>
                </a:lnTo>
                <a:lnTo>
                  <a:pt x="0" y="25161"/>
                </a:lnTo>
                <a:lnTo>
                  <a:pt x="1387" y="42673"/>
                </a:lnTo>
                <a:lnTo>
                  <a:pt x="6296" y="56155"/>
                </a:lnTo>
                <a:lnTo>
                  <a:pt x="14468" y="65781"/>
                </a:lnTo>
                <a:lnTo>
                  <a:pt x="25644" y="71724"/>
                </a:lnTo>
                <a:lnTo>
                  <a:pt x="39567" y="74159"/>
                </a:lnTo>
                <a:lnTo>
                  <a:pt x="56625" y="72904"/>
                </a:lnTo>
                <a:lnTo>
                  <a:pt x="66417" y="70609"/>
                </a:lnTo>
                <a:lnTo>
                  <a:pt x="68922" y="69796"/>
                </a:lnTo>
                <a:lnTo>
                  <a:pt x="68922" y="63319"/>
                </a:lnTo>
                <a:lnTo>
                  <a:pt x="51396" y="63319"/>
                </a:lnTo>
                <a:lnTo>
                  <a:pt x="36036" y="59530"/>
                </a:lnTo>
                <a:lnTo>
                  <a:pt x="26508" y="49948"/>
                </a:lnTo>
                <a:lnTo>
                  <a:pt x="21966" y="37249"/>
                </a:lnTo>
                <a:lnTo>
                  <a:pt x="30880" y="33212"/>
                </a:lnTo>
                <a:lnTo>
                  <a:pt x="48239" y="31199"/>
                </a:lnTo>
                <a:lnTo>
                  <a:pt x="64607" y="30504"/>
                </a:lnTo>
                <a:lnTo>
                  <a:pt x="70700" y="29029"/>
                </a:lnTo>
                <a:lnTo>
                  <a:pt x="69326" y="21790"/>
                </a:lnTo>
                <a:lnTo>
                  <a:pt x="23161" y="21790"/>
                </a:lnTo>
                <a:lnTo>
                  <a:pt x="21932" y="16583"/>
                </a:lnTo>
                <a:lnTo>
                  <a:pt x="25107" y="7058"/>
                </a:lnTo>
                <a:lnTo>
                  <a:pt x="61604" y="7058"/>
                </a:lnTo>
                <a:lnTo>
                  <a:pt x="59841" y="4956"/>
                </a:lnTo>
                <a:lnTo>
                  <a:pt x="46396" y="0"/>
                </a:lnTo>
                <a:close/>
              </a:path>
              <a:path w="71120" h="74295">
                <a:moveTo>
                  <a:pt x="68922" y="60271"/>
                </a:moveTo>
                <a:lnTo>
                  <a:pt x="67017" y="61033"/>
                </a:lnTo>
                <a:lnTo>
                  <a:pt x="63715" y="62049"/>
                </a:lnTo>
                <a:lnTo>
                  <a:pt x="57746" y="63319"/>
                </a:lnTo>
                <a:lnTo>
                  <a:pt x="68922" y="63319"/>
                </a:lnTo>
                <a:lnTo>
                  <a:pt x="68922" y="60271"/>
                </a:lnTo>
                <a:close/>
              </a:path>
              <a:path w="71120" h="74295">
                <a:moveTo>
                  <a:pt x="61604" y="7058"/>
                </a:moveTo>
                <a:lnTo>
                  <a:pt x="47205" y="7058"/>
                </a:lnTo>
                <a:lnTo>
                  <a:pt x="49944" y="14650"/>
                </a:lnTo>
                <a:lnTo>
                  <a:pt x="50064" y="16583"/>
                </a:lnTo>
                <a:lnTo>
                  <a:pt x="50253" y="21790"/>
                </a:lnTo>
                <a:lnTo>
                  <a:pt x="69326" y="21790"/>
                </a:lnTo>
                <a:lnTo>
                  <a:pt x="67971" y="14650"/>
                </a:lnTo>
                <a:lnTo>
                  <a:pt x="61604" y="705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bk object 47"/>
          <p:cNvSpPr/>
          <p:nvPr/>
        </p:nvSpPr>
        <p:spPr>
          <a:xfrm>
            <a:off x="8861806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5941" y="31369"/>
                </a:moveTo>
                <a:lnTo>
                  <a:pt x="13335" y="31369"/>
                </a:lnTo>
                <a:lnTo>
                  <a:pt x="13335" y="73590"/>
                </a:lnTo>
                <a:lnTo>
                  <a:pt x="17558" y="89862"/>
                </a:lnTo>
                <a:lnTo>
                  <a:pt x="28440" y="96084"/>
                </a:lnTo>
                <a:lnTo>
                  <a:pt x="44830" y="97027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036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5941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324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335" y="0"/>
                </a:lnTo>
                <a:lnTo>
                  <a:pt x="13335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bk object 48"/>
          <p:cNvSpPr/>
          <p:nvPr/>
        </p:nvSpPr>
        <p:spPr>
          <a:xfrm>
            <a:off x="8768206" y="480441"/>
            <a:ext cx="86995" cy="71755"/>
          </a:xfrm>
          <a:custGeom>
            <a:avLst/>
            <a:gdLst/>
            <a:ahLst/>
            <a:cxnLst/>
            <a:rect l="l" t="t" r="r" b="b"/>
            <a:pathLst>
              <a:path w="86995" h="71754">
                <a:moveTo>
                  <a:pt x="65079" y="45720"/>
                </a:moveTo>
                <a:lnTo>
                  <a:pt x="42164" y="45720"/>
                </a:lnTo>
                <a:lnTo>
                  <a:pt x="61292" y="71140"/>
                </a:lnTo>
                <a:lnTo>
                  <a:pt x="84709" y="71374"/>
                </a:lnTo>
                <a:lnTo>
                  <a:pt x="65079" y="45720"/>
                </a:lnTo>
                <a:close/>
              </a:path>
              <a:path w="86995" h="71754">
                <a:moveTo>
                  <a:pt x="115" y="0"/>
                </a:moveTo>
                <a:lnTo>
                  <a:pt x="0" y="5714"/>
                </a:lnTo>
                <a:lnTo>
                  <a:pt x="1270" y="5714"/>
                </a:lnTo>
                <a:lnTo>
                  <a:pt x="11557" y="6350"/>
                </a:lnTo>
                <a:lnTo>
                  <a:pt x="13970" y="8255"/>
                </a:lnTo>
                <a:lnTo>
                  <a:pt x="32512" y="32893"/>
                </a:lnTo>
                <a:lnTo>
                  <a:pt x="12549" y="56014"/>
                </a:lnTo>
                <a:lnTo>
                  <a:pt x="33147" y="56134"/>
                </a:lnTo>
                <a:lnTo>
                  <a:pt x="42164" y="45720"/>
                </a:lnTo>
                <a:lnTo>
                  <a:pt x="65079" y="45720"/>
                </a:lnTo>
                <a:lnTo>
                  <a:pt x="48035" y="23444"/>
                </a:lnTo>
                <a:lnTo>
                  <a:pt x="66548" y="23241"/>
                </a:lnTo>
                <a:lnTo>
                  <a:pt x="67690" y="21926"/>
                </a:lnTo>
                <a:lnTo>
                  <a:pt x="47028" y="21926"/>
                </a:lnTo>
                <a:lnTo>
                  <a:pt x="30108" y="12"/>
                </a:lnTo>
                <a:lnTo>
                  <a:pt x="115" y="0"/>
                </a:lnTo>
                <a:close/>
              </a:path>
              <a:path w="86995" h="71754">
                <a:moveTo>
                  <a:pt x="66040" y="0"/>
                </a:moveTo>
                <a:lnTo>
                  <a:pt x="47028" y="21926"/>
                </a:lnTo>
                <a:lnTo>
                  <a:pt x="67690" y="21926"/>
                </a:lnTo>
                <a:lnTo>
                  <a:pt x="86632" y="124"/>
                </a:lnTo>
                <a:lnTo>
                  <a:pt x="6604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bk object 49"/>
          <p:cNvSpPr/>
          <p:nvPr/>
        </p:nvSpPr>
        <p:spPr>
          <a:xfrm>
            <a:off x="97339" y="4986845"/>
            <a:ext cx="48260" cy="74930"/>
          </a:xfrm>
          <a:custGeom>
            <a:avLst/>
            <a:gdLst/>
            <a:ahLst/>
            <a:cxnLst/>
            <a:rect l="l" t="t" r="r" b="b"/>
            <a:pathLst>
              <a:path w="48260" h="74929">
                <a:moveTo>
                  <a:pt x="8973" y="52892"/>
                </a:moveTo>
                <a:lnTo>
                  <a:pt x="0" y="54089"/>
                </a:lnTo>
                <a:lnTo>
                  <a:pt x="598" y="60172"/>
                </a:lnTo>
                <a:lnTo>
                  <a:pt x="3016" y="65124"/>
                </a:lnTo>
                <a:lnTo>
                  <a:pt x="11492" y="72769"/>
                </a:lnTo>
                <a:lnTo>
                  <a:pt x="16818" y="74679"/>
                </a:lnTo>
                <a:lnTo>
                  <a:pt x="30346" y="74679"/>
                </a:lnTo>
                <a:lnTo>
                  <a:pt x="36226" y="72462"/>
                </a:lnTo>
                <a:lnTo>
                  <a:pt x="41692" y="67251"/>
                </a:lnTo>
                <a:lnTo>
                  <a:pt x="19726" y="67251"/>
                </a:lnTo>
                <a:lnTo>
                  <a:pt x="16710" y="66130"/>
                </a:lnTo>
                <a:lnTo>
                  <a:pt x="11757" y="61643"/>
                </a:lnTo>
                <a:lnTo>
                  <a:pt x="10003" y="57978"/>
                </a:lnTo>
                <a:lnTo>
                  <a:pt x="8973" y="52892"/>
                </a:lnTo>
                <a:close/>
              </a:path>
              <a:path w="48260" h="74929">
                <a:moveTo>
                  <a:pt x="42581" y="37786"/>
                </a:moveTo>
                <a:lnTo>
                  <a:pt x="28185" y="37786"/>
                </a:lnTo>
                <a:lnTo>
                  <a:pt x="31603" y="39123"/>
                </a:lnTo>
                <a:lnTo>
                  <a:pt x="36988" y="44475"/>
                </a:lnTo>
                <a:lnTo>
                  <a:pt x="38334" y="47873"/>
                </a:lnTo>
                <a:lnTo>
                  <a:pt x="38334" y="56316"/>
                </a:lnTo>
                <a:lnTo>
                  <a:pt x="36887" y="59938"/>
                </a:lnTo>
                <a:lnTo>
                  <a:pt x="31070" y="65788"/>
                </a:lnTo>
                <a:lnTo>
                  <a:pt x="27504" y="67251"/>
                </a:lnTo>
                <a:lnTo>
                  <a:pt x="41692" y="67251"/>
                </a:lnTo>
                <a:lnTo>
                  <a:pt x="45535" y="63587"/>
                </a:lnTo>
                <a:lnTo>
                  <a:pt x="47859" y="58177"/>
                </a:lnTo>
                <a:lnTo>
                  <a:pt x="47859" y="47076"/>
                </a:lnTo>
                <a:lnTo>
                  <a:pt x="46666" y="43145"/>
                </a:lnTo>
                <a:lnTo>
                  <a:pt x="42581" y="37786"/>
                </a:lnTo>
                <a:close/>
              </a:path>
              <a:path w="48260" h="74929">
                <a:moveTo>
                  <a:pt x="40299" y="7378"/>
                </a:moveTo>
                <a:lnTo>
                  <a:pt x="26606" y="7378"/>
                </a:lnTo>
                <a:lnTo>
                  <a:pt x="29494" y="8470"/>
                </a:lnTo>
                <a:lnTo>
                  <a:pt x="33940" y="12776"/>
                </a:lnTo>
                <a:lnTo>
                  <a:pt x="35045" y="15493"/>
                </a:lnTo>
                <a:lnTo>
                  <a:pt x="35045" y="22948"/>
                </a:lnTo>
                <a:lnTo>
                  <a:pt x="33521" y="26022"/>
                </a:lnTo>
                <a:lnTo>
                  <a:pt x="27404" y="30008"/>
                </a:lnTo>
                <a:lnTo>
                  <a:pt x="23964" y="31005"/>
                </a:lnTo>
                <a:lnTo>
                  <a:pt x="18682" y="31005"/>
                </a:lnTo>
                <a:lnTo>
                  <a:pt x="17698" y="38783"/>
                </a:lnTo>
                <a:lnTo>
                  <a:pt x="20224" y="38117"/>
                </a:lnTo>
                <a:lnTo>
                  <a:pt x="22335" y="37786"/>
                </a:lnTo>
                <a:lnTo>
                  <a:pt x="42581" y="37786"/>
                </a:lnTo>
                <a:lnTo>
                  <a:pt x="41878" y="36864"/>
                </a:lnTo>
                <a:lnTo>
                  <a:pt x="38525" y="34794"/>
                </a:lnTo>
                <a:lnTo>
                  <a:pt x="34207" y="33797"/>
                </a:lnTo>
                <a:lnTo>
                  <a:pt x="37522" y="32268"/>
                </a:lnTo>
                <a:lnTo>
                  <a:pt x="39062" y="31005"/>
                </a:lnTo>
                <a:lnTo>
                  <a:pt x="23964" y="31005"/>
                </a:lnTo>
                <a:lnTo>
                  <a:pt x="18695" y="30905"/>
                </a:lnTo>
                <a:lnTo>
                  <a:pt x="39184" y="30905"/>
                </a:lnTo>
                <a:lnTo>
                  <a:pt x="40036" y="30206"/>
                </a:lnTo>
                <a:lnTo>
                  <a:pt x="43427" y="25018"/>
                </a:lnTo>
                <a:lnTo>
                  <a:pt x="44278" y="22148"/>
                </a:lnTo>
                <a:lnTo>
                  <a:pt x="44228" y="15493"/>
                </a:lnTo>
                <a:lnTo>
                  <a:pt x="43389" y="12522"/>
                </a:lnTo>
                <a:lnTo>
                  <a:pt x="40299" y="7378"/>
                </a:lnTo>
                <a:close/>
              </a:path>
              <a:path w="48260" h="74929">
                <a:moveTo>
                  <a:pt x="26873" y="0"/>
                </a:moveTo>
                <a:lnTo>
                  <a:pt x="17100" y="0"/>
                </a:lnTo>
                <a:lnTo>
                  <a:pt x="12264" y="1650"/>
                </a:lnTo>
                <a:lnTo>
                  <a:pt x="4486" y="8267"/>
                </a:lnTo>
                <a:lnTo>
                  <a:pt x="1993" y="12928"/>
                </a:lnTo>
                <a:lnTo>
                  <a:pt x="896" y="18935"/>
                </a:lnTo>
                <a:lnTo>
                  <a:pt x="9871" y="20535"/>
                </a:lnTo>
                <a:lnTo>
                  <a:pt x="10535" y="16141"/>
                </a:lnTo>
                <a:lnTo>
                  <a:pt x="11997" y="12928"/>
                </a:lnTo>
                <a:lnTo>
                  <a:pt x="12112" y="12776"/>
                </a:lnTo>
                <a:lnTo>
                  <a:pt x="16685" y="8470"/>
                </a:lnTo>
                <a:lnTo>
                  <a:pt x="19593" y="7378"/>
                </a:lnTo>
                <a:lnTo>
                  <a:pt x="40299" y="7378"/>
                </a:lnTo>
                <a:lnTo>
                  <a:pt x="39833" y="6603"/>
                </a:lnTo>
                <a:lnTo>
                  <a:pt x="37255" y="4267"/>
                </a:lnTo>
                <a:lnTo>
                  <a:pt x="30549" y="850"/>
                </a:lnTo>
                <a:lnTo>
                  <a:pt x="26873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bk object 50"/>
          <p:cNvSpPr/>
          <p:nvPr/>
        </p:nvSpPr>
        <p:spPr>
          <a:xfrm>
            <a:off x="103631" y="969263"/>
            <a:ext cx="8921496" cy="40248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bk object 51"/>
          <p:cNvSpPr/>
          <p:nvPr/>
        </p:nvSpPr>
        <p:spPr>
          <a:xfrm>
            <a:off x="151536" y="993089"/>
            <a:ext cx="8826500" cy="3930650"/>
          </a:xfrm>
          <a:custGeom>
            <a:avLst/>
            <a:gdLst/>
            <a:ahLst/>
            <a:cxnLst/>
            <a:rect l="l" t="t" r="r" b="b"/>
            <a:pathLst>
              <a:path w="8826500" h="3930650">
                <a:moveTo>
                  <a:pt x="0" y="3930650"/>
                </a:moveTo>
                <a:lnTo>
                  <a:pt x="8826373" y="3930650"/>
                </a:lnTo>
                <a:lnTo>
                  <a:pt x="8826373" y="0"/>
                </a:lnTo>
                <a:lnTo>
                  <a:pt x="0" y="0"/>
                </a:lnTo>
                <a:lnTo>
                  <a:pt x="0" y="393065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bk object 52"/>
          <p:cNvSpPr/>
          <p:nvPr/>
        </p:nvSpPr>
        <p:spPr>
          <a:xfrm>
            <a:off x="151536" y="993089"/>
            <a:ext cx="8826500" cy="3930650"/>
          </a:xfrm>
          <a:custGeom>
            <a:avLst/>
            <a:gdLst/>
            <a:ahLst/>
            <a:cxnLst/>
            <a:rect l="l" t="t" r="r" b="b"/>
            <a:pathLst>
              <a:path w="8826500" h="3930650">
                <a:moveTo>
                  <a:pt x="0" y="3930650"/>
                </a:moveTo>
                <a:lnTo>
                  <a:pt x="8826373" y="3930650"/>
                </a:lnTo>
                <a:lnTo>
                  <a:pt x="8826373" y="0"/>
                </a:lnTo>
                <a:lnTo>
                  <a:pt x="0" y="0"/>
                </a:lnTo>
                <a:lnTo>
                  <a:pt x="0" y="3930650"/>
                </a:lnTo>
                <a:close/>
              </a:path>
            </a:pathLst>
          </a:custGeom>
          <a:ln w="9525">
            <a:solidFill>
              <a:srgbClr val="F78A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9403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8487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3001" y="116998"/>
            <a:ext cx="8457996" cy="590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41414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7245" y="1420804"/>
            <a:ext cx="7909509" cy="2495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79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notesSlide" Target="../notesSlides/notesSlide1.xml"/><Relationship Id="rId15" Type="http://schemas.openxmlformats.org/officeDocument/2006/relationships/slide" Target="slide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6.png"/><Relationship Id="rId3" Type="http://schemas.openxmlformats.org/officeDocument/2006/relationships/image" Target="../media/image367.png"/><Relationship Id="rId4" Type="http://schemas.openxmlformats.org/officeDocument/2006/relationships/image" Target="../media/image368.png"/><Relationship Id="rId5" Type="http://schemas.openxmlformats.org/officeDocument/2006/relationships/image" Target="../media/image369.png"/><Relationship Id="rId6" Type="http://schemas.openxmlformats.org/officeDocument/2006/relationships/image" Target="../media/image370.png"/><Relationship Id="rId7" Type="http://schemas.openxmlformats.org/officeDocument/2006/relationships/image" Target="../media/image371.png"/><Relationship Id="rId8" Type="http://schemas.openxmlformats.org/officeDocument/2006/relationships/image" Target="../media/image372.png"/><Relationship Id="rId9" Type="http://schemas.openxmlformats.org/officeDocument/2006/relationships/image" Target="../media/image373.png"/><Relationship Id="rId10" Type="http://schemas.openxmlformats.org/officeDocument/2006/relationships/image" Target="../media/image374.png"/><Relationship Id="rId11" Type="http://schemas.openxmlformats.org/officeDocument/2006/relationships/image" Target="../media/image375.png"/><Relationship Id="rId12" Type="http://schemas.openxmlformats.org/officeDocument/2006/relationships/image" Target="../media/image376.png"/><Relationship Id="rId13" Type="http://schemas.openxmlformats.org/officeDocument/2006/relationships/image" Target="../media/image377.png"/><Relationship Id="rId14" Type="http://schemas.openxmlformats.org/officeDocument/2006/relationships/image" Target="../media/image378.png"/><Relationship Id="rId15" Type="http://schemas.openxmlformats.org/officeDocument/2006/relationships/image" Target="../media/image379.png"/><Relationship Id="rId16" Type="http://schemas.openxmlformats.org/officeDocument/2006/relationships/image" Target="../media/image380.png"/><Relationship Id="rId17" Type="http://schemas.openxmlformats.org/officeDocument/2006/relationships/image" Target="../media/image381.png"/><Relationship Id="rId18" Type="http://schemas.openxmlformats.org/officeDocument/2006/relationships/image" Target="../media/image382.png"/><Relationship Id="rId19" Type="http://schemas.openxmlformats.org/officeDocument/2006/relationships/image" Target="../media/image383.png"/><Relationship Id="rId20" Type="http://schemas.openxmlformats.org/officeDocument/2006/relationships/notesSlide" Target="../notesSlides/notesSlide10.xml"/><Relationship Id="rId21" Type="http://schemas.openxmlformats.org/officeDocument/2006/relationships/slide" Target="slide10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4.png"/><Relationship Id="rId3" Type="http://schemas.openxmlformats.org/officeDocument/2006/relationships/image" Target="../media/image385.png"/><Relationship Id="rId4" Type="http://schemas.openxmlformats.org/officeDocument/2006/relationships/image" Target="../media/image386.jp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389.png"/><Relationship Id="rId8" Type="http://schemas.openxmlformats.org/officeDocument/2006/relationships/image" Target="../media/image390.png"/><Relationship Id="rId9" Type="http://schemas.openxmlformats.org/officeDocument/2006/relationships/image" Target="../media/image391.png"/><Relationship Id="rId10" Type="http://schemas.openxmlformats.org/officeDocument/2006/relationships/image" Target="../media/image392.png"/><Relationship Id="rId11" Type="http://schemas.openxmlformats.org/officeDocument/2006/relationships/image" Target="../media/image393.png"/><Relationship Id="rId12" Type="http://schemas.openxmlformats.org/officeDocument/2006/relationships/image" Target="../media/image394.png"/><Relationship Id="rId13" Type="http://schemas.openxmlformats.org/officeDocument/2006/relationships/image" Target="../media/image395.png"/><Relationship Id="rId14" Type="http://schemas.openxmlformats.org/officeDocument/2006/relationships/image" Target="../media/image396.png"/><Relationship Id="rId15" Type="http://schemas.openxmlformats.org/officeDocument/2006/relationships/image" Target="../media/image397.png"/><Relationship Id="rId16" Type="http://schemas.openxmlformats.org/officeDocument/2006/relationships/image" Target="../media/image398.png"/><Relationship Id="rId17" Type="http://schemas.openxmlformats.org/officeDocument/2006/relationships/image" Target="../media/image399.png"/><Relationship Id="rId18" Type="http://schemas.openxmlformats.org/officeDocument/2006/relationships/notesSlide" Target="../notesSlides/notesSlide11.xml"/><Relationship Id="rId19" Type="http://schemas.openxmlformats.org/officeDocument/2006/relationships/slide" Target="slide11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png"/><Relationship Id="rId3" Type="http://schemas.openxmlformats.org/officeDocument/2006/relationships/image" Target="../media/image401.png"/><Relationship Id="rId4" Type="http://schemas.openxmlformats.org/officeDocument/2006/relationships/image" Target="../media/image402.png"/><Relationship Id="rId5" Type="http://schemas.openxmlformats.org/officeDocument/2006/relationships/image" Target="../media/image403.png"/><Relationship Id="rId6" Type="http://schemas.openxmlformats.org/officeDocument/2006/relationships/image" Target="../media/image404.png"/><Relationship Id="rId7" Type="http://schemas.openxmlformats.org/officeDocument/2006/relationships/image" Target="../media/image405.png"/><Relationship Id="rId8" Type="http://schemas.openxmlformats.org/officeDocument/2006/relationships/image" Target="../media/image406.png"/><Relationship Id="rId9" Type="http://schemas.openxmlformats.org/officeDocument/2006/relationships/image" Target="../media/image407.png"/><Relationship Id="rId10" Type="http://schemas.openxmlformats.org/officeDocument/2006/relationships/image" Target="../media/image408.png"/><Relationship Id="rId11" Type="http://schemas.openxmlformats.org/officeDocument/2006/relationships/image" Target="../media/image409.png"/><Relationship Id="rId12" Type="http://schemas.openxmlformats.org/officeDocument/2006/relationships/image" Target="../media/image410.png"/><Relationship Id="rId13" Type="http://schemas.openxmlformats.org/officeDocument/2006/relationships/image" Target="../media/image411.png"/><Relationship Id="rId14" Type="http://schemas.openxmlformats.org/officeDocument/2006/relationships/image" Target="../media/image412.png"/><Relationship Id="rId15" Type="http://schemas.openxmlformats.org/officeDocument/2006/relationships/image" Target="../media/image413.png"/><Relationship Id="rId16" Type="http://schemas.openxmlformats.org/officeDocument/2006/relationships/image" Target="../media/image414.png"/><Relationship Id="rId17" Type="http://schemas.openxmlformats.org/officeDocument/2006/relationships/image" Target="../media/image415.png"/><Relationship Id="rId18" Type="http://schemas.openxmlformats.org/officeDocument/2006/relationships/image" Target="../media/image416.png"/><Relationship Id="rId19" Type="http://schemas.openxmlformats.org/officeDocument/2006/relationships/image" Target="../media/image417.png"/><Relationship Id="rId20" Type="http://schemas.openxmlformats.org/officeDocument/2006/relationships/image" Target="../media/image418.png"/><Relationship Id="rId21" Type="http://schemas.openxmlformats.org/officeDocument/2006/relationships/image" Target="../media/image419.png"/><Relationship Id="rId22" Type="http://schemas.openxmlformats.org/officeDocument/2006/relationships/image" Target="../media/image420.png"/><Relationship Id="rId23" Type="http://schemas.openxmlformats.org/officeDocument/2006/relationships/image" Target="../media/image421.png"/><Relationship Id="rId24" Type="http://schemas.openxmlformats.org/officeDocument/2006/relationships/image" Target="../media/image422.png"/><Relationship Id="rId25" Type="http://schemas.openxmlformats.org/officeDocument/2006/relationships/image" Target="../media/image423.png"/><Relationship Id="rId26" Type="http://schemas.openxmlformats.org/officeDocument/2006/relationships/image" Target="../media/image424.png"/><Relationship Id="rId27" Type="http://schemas.openxmlformats.org/officeDocument/2006/relationships/image" Target="../media/image425.png"/><Relationship Id="rId28" Type="http://schemas.openxmlformats.org/officeDocument/2006/relationships/image" Target="../media/image426.png"/><Relationship Id="rId29" Type="http://schemas.openxmlformats.org/officeDocument/2006/relationships/image" Target="../media/image427.png"/><Relationship Id="rId30" Type="http://schemas.openxmlformats.org/officeDocument/2006/relationships/image" Target="../media/image428.png"/><Relationship Id="rId31" Type="http://schemas.openxmlformats.org/officeDocument/2006/relationships/image" Target="../media/image429.png"/><Relationship Id="rId32" Type="http://schemas.openxmlformats.org/officeDocument/2006/relationships/image" Target="../media/image430.png"/><Relationship Id="rId33" Type="http://schemas.openxmlformats.org/officeDocument/2006/relationships/image" Target="../media/image431.png"/><Relationship Id="rId34" Type="http://schemas.openxmlformats.org/officeDocument/2006/relationships/image" Target="../media/image432.png"/><Relationship Id="rId35" Type="http://schemas.openxmlformats.org/officeDocument/2006/relationships/image" Target="../media/image433.png"/><Relationship Id="rId36" Type="http://schemas.openxmlformats.org/officeDocument/2006/relationships/image" Target="../media/image434.png"/><Relationship Id="rId37" Type="http://schemas.openxmlformats.org/officeDocument/2006/relationships/image" Target="../media/image435.png"/><Relationship Id="rId38" Type="http://schemas.openxmlformats.org/officeDocument/2006/relationships/image" Target="../media/image436.png"/><Relationship Id="rId39" Type="http://schemas.openxmlformats.org/officeDocument/2006/relationships/image" Target="../media/image437.png"/><Relationship Id="rId40" Type="http://schemas.openxmlformats.org/officeDocument/2006/relationships/image" Target="../media/image438.png"/><Relationship Id="rId41" Type="http://schemas.openxmlformats.org/officeDocument/2006/relationships/image" Target="../media/image439.png"/><Relationship Id="rId42" Type="http://schemas.openxmlformats.org/officeDocument/2006/relationships/image" Target="../media/image440.png"/><Relationship Id="rId43" Type="http://schemas.openxmlformats.org/officeDocument/2006/relationships/image" Target="../media/image441.png"/><Relationship Id="rId44" Type="http://schemas.openxmlformats.org/officeDocument/2006/relationships/notesSlide" Target="../notesSlides/notesSlide12.xml"/><Relationship Id="rId45" Type="http://schemas.openxmlformats.org/officeDocument/2006/relationships/slide" Target="slide1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2.png"/><Relationship Id="rId3" Type="http://schemas.openxmlformats.org/officeDocument/2006/relationships/image" Target="../media/image443.png"/><Relationship Id="rId4" Type="http://schemas.openxmlformats.org/officeDocument/2006/relationships/image" Target="../media/image444.png"/><Relationship Id="rId5" Type="http://schemas.openxmlformats.org/officeDocument/2006/relationships/image" Target="../media/image445.jpg"/><Relationship Id="rId6" Type="http://schemas.openxmlformats.org/officeDocument/2006/relationships/image" Target="../media/image446.png"/><Relationship Id="rId7" Type="http://schemas.openxmlformats.org/officeDocument/2006/relationships/image" Target="../media/image447.jpg"/><Relationship Id="rId8" Type="http://schemas.openxmlformats.org/officeDocument/2006/relationships/image" Target="../media/image448.png"/><Relationship Id="rId9" Type="http://schemas.openxmlformats.org/officeDocument/2006/relationships/image" Target="../media/image449.png"/><Relationship Id="rId10" Type="http://schemas.openxmlformats.org/officeDocument/2006/relationships/image" Target="../media/image450.png"/><Relationship Id="rId11" Type="http://schemas.openxmlformats.org/officeDocument/2006/relationships/image" Target="../media/image451.jpg"/><Relationship Id="rId12" Type="http://schemas.openxmlformats.org/officeDocument/2006/relationships/notesSlide" Target="../notesSlides/notesSlide13.xml"/><Relationship Id="rId13" Type="http://schemas.openxmlformats.org/officeDocument/2006/relationships/slide" Target="slide13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2.png"/><Relationship Id="rId3" Type="http://schemas.openxmlformats.org/officeDocument/2006/relationships/image" Target="../media/image453.png"/><Relationship Id="rId4" Type="http://schemas.openxmlformats.org/officeDocument/2006/relationships/image" Target="../media/image454.png"/><Relationship Id="rId5" Type="http://schemas.openxmlformats.org/officeDocument/2006/relationships/image" Target="../media/image455.png"/><Relationship Id="rId6" Type="http://schemas.openxmlformats.org/officeDocument/2006/relationships/image" Target="../media/image456.png"/><Relationship Id="rId7" Type="http://schemas.openxmlformats.org/officeDocument/2006/relationships/image" Target="../media/image457.png"/><Relationship Id="rId8" Type="http://schemas.openxmlformats.org/officeDocument/2006/relationships/notesSlide" Target="../notesSlides/notesSlide14.xml"/><Relationship Id="rId9" Type="http://schemas.openxmlformats.org/officeDocument/2006/relationships/slide" Target="slide14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8.png"/><Relationship Id="rId3" Type="http://schemas.openxmlformats.org/officeDocument/2006/relationships/image" Target="../media/image459.png"/><Relationship Id="rId4" Type="http://schemas.openxmlformats.org/officeDocument/2006/relationships/image" Target="../media/image460.png"/><Relationship Id="rId5" Type="http://schemas.openxmlformats.org/officeDocument/2006/relationships/image" Target="../media/image461.png"/><Relationship Id="rId6" Type="http://schemas.openxmlformats.org/officeDocument/2006/relationships/image" Target="../media/image462.png"/><Relationship Id="rId7" Type="http://schemas.openxmlformats.org/officeDocument/2006/relationships/image" Target="../media/image463.png"/><Relationship Id="rId8" Type="http://schemas.openxmlformats.org/officeDocument/2006/relationships/image" Target="../media/image464.png"/><Relationship Id="rId9" Type="http://schemas.openxmlformats.org/officeDocument/2006/relationships/image" Target="../media/image465.jpg"/><Relationship Id="rId10" Type="http://schemas.openxmlformats.org/officeDocument/2006/relationships/notesSlide" Target="../notesSlides/notesSlide15.xml"/><Relationship Id="rId11" Type="http://schemas.openxmlformats.org/officeDocument/2006/relationships/slide" Target="slide15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6.png"/><Relationship Id="rId3" Type="http://schemas.openxmlformats.org/officeDocument/2006/relationships/image" Target="../media/image467.png"/><Relationship Id="rId4" Type="http://schemas.openxmlformats.org/officeDocument/2006/relationships/image" Target="../media/image468.png"/><Relationship Id="rId5" Type="http://schemas.openxmlformats.org/officeDocument/2006/relationships/image" Target="../media/image469.png"/><Relationship Id="rId6" Type="http://schemas.openxmlformats.org/officeDocument/2006/relationships/image" Target="../media/image470.png"/><Relationship Id="rId7" Type="http://schemas.openxmlformats.org/officeDocument/2006/relationships/image" Target="../media/image471.png"/><Relationship Id="rId8" Type="http://schemas.openxmlformats.org/officeDocument/2006/relationships/notesSlide" Target="../notesSlides/notesSlide16.xml"/><Relationship Id="rId9" Type="http://schemas.openxmlformats.org/officeDocument/2006/relationships/slide" Target="slide16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2.png"/><Relationship Id="rId3" Type="http://schemas.openxmlformats.org/officeDocument/2006/relationships/image" Target="../media/image473.png"/><Relationship Id="rId4" Type="http://schemas.openxmlformats.org/officeDocument/2006/relationships/image" Target="../media/image474.png"/><Relationship Id="rId5" Type="http://schemas.openxmlformats.org/officeDocument/2006/relationships/image" Target="../media/image475.png"/><Relationship Id="rId6" Type="http://schemas.openxmlformats.org/officeDocument/2006/relationships/image" Target="../media/image476.png"/><Relationship Id="rId7" Type="http://schemas.openxmlformats.org/officeDocument/2006/relationships/notesSlide" Target="../notesSlides/notesSlide17.xml"/><Relationship Id="rId8" Type="http://schemas.openxmlformats.org/officeDocument/2006/relationships/slide" Target="slide17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7.png"/><Relationship Id="rId3" Type="http://schemas.openxmlformats.org/officeDocument/2006/relationships/image" Target="../media/image478.png"/><Relationship Id="rId4" Type="http://schemas.openxmlformats.org/officeDocument/2006/relationships/image" Target="../media/image479.png"/><Relationship Id="rId5" Type="http://schemas.openxmlformats.org/officeDocument/2006/relationships/image" Target="../media/image480.jpg"/><Relationship Id="rId6" Type="http://schemas.openxmlformats.org/officeDocument/2006/relationships/notesSlide" Target="../notesSlides/notesSlide18.xml"/><Relationship Id="rId7" Type="http://schemas.openxmlformats.org/officeDocument/2006/relationships/slide" Target="slide18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1.png"/><Relationship Id="rId3" Type="http://schemas.openxmlformats.org/officeDocument/2006/relationships/image" Target="../media/image482.png"/><Relationship Id="rId4" Type="http://schemas.openxmlformats.org/officeDocument/2006/relationships/image" Target="../media/image483.png"/><Relationship Id="rId5" Type="http://schemas.openxmlformats.org/officeDocument/2006/relationships/image" Target="../media/image484.png"/><Relationship Id="rId6" Type="http://schemas.openxmlformats.org/officeDocument/2006/relationships/notesSlide" Target="../notesSlides/notesSlide19.xml"/><Relationship Id="rId7" Type="http://schemas.openxmlformats.org/officeDocument/2006/relationships/slide" Target="slide19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Relationship Id="rId19" Type="http://schemas.openxmlformats.org/officeDocument/2006/relationships/notesSlide" Target="../notesSlides/notesSlide2.xml"/><Relationship Id="rId20" Type="http://schemas.openxmlformats.org/officeDocument/2006/relationships/slide" Target="slide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5.png"/><Relationship Id="rId3" Type="http://schemas.openxmlformats.org/officeDocument/2006/relationships/image" Target="../media/image486.png"/><Relationship Id="rId4" Type="http://schemas.openxmlformats.org/officeDocument/2006/relationships/image" Target="../media/image487.png"/><Relationship Id="rId5" Type="http://schemas.openxmlformats.org/officeDocument/2006/relationships/image" Target="../media/image488.jpg"/><Relationship Id="rId6" Type="http://schemas.openxmlformats.org/officeDocument/2006/relationships/image" Target="../media/image489.png"/><Relationship Id="rId7" Type="http://schemas.openxmlformats.org/officeDocument/2006/relationships/image" Target="../media/image490.png"/><Relationship Id="rId8" Type="http://schemas.openxmlformats.org/officeDocument/2006/relationships/image" Target="../media/image491.png"/><Relationship Id="rId9" Type="http://schemas.openxmlformats.org/officeDocument/2006/relationships/notesSlide" Target="../notesSlides/notesSlide20.xml"/><Relationship Id="rId10" Type="http://schemas.openxmlformats.org/officeDocument/2006/relationships/slide" Target="slide20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2.png"/><Relationship Id="rId3" Type="http://schemas.openxmlformats.org/officeDocument/2006/relationships/image" Target="../media/image493.png"/><Relationship Id="rId4" Type="http://schemas.openxmlformats.org/officeDocument/2006/relationships/image" Target="../media/image494.png"/><Relationship Id="rId5" Type="http://schemas.openxmlformats.org/officeDocument/2006/relationships/image" Target="../media/image495.jpg"/><Relationship Id="rId6" Type="http://schemas.openxmlformats.org/officeDocument/2006/relationships/image" Target="../media/image496.jpg"/><Relationship Id="rId7" Type="http://schemas.openxmlformats.org/officeDocument/2006/relationships/image" Target="../media/image497.jpg"/><Relationship Id="rId8" Type="http://schemas.openxmlformats.org/officeDocument/2006/relationships/image" Target="../media/image498.jpg"/><Relationship Id="rId9" Type="http://schemas.openxmlformats.org/officeDocument/2006/relationships/image" Target="../media/image499.png"/><Relationship Id="rId10" Type="http://schemas.openxmlformats.org/officeDocument/2006/relationships/image" Target="../media/image500.png"/><Relationship Id="rId11" Type="http://schemas.openxmlformats.org/officeDocument/2006/relationships/image" Target="../media/image501.png"/><Relationship Id="rId12" Type="http://schemas.openxmlformats.org/officeDocument/2006/relationships/notesSlide" Target="../notesSlides/notesSlide21.xml"/><Relationship Id="rId13" Type="http://schemas.openxmlformats.org/officeDocument/2006/relationships/slide" Target="slide21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26" Type="http://schemas.openxmlformats.org/officeDocument/2006/relationships/image" Target="../media/image65.png"/><Relationship Id="rId27" Type="http://schemas.openxmlformats.org/officeDocument/2006/relationships/image" Target="../media/image66.png"/><Relationship Id="rId28" Type="http://schemas.openxmlformats.org/officeDocument/2006/relationships/image" Target="../media/image67.png"/><Relationship Id="rId29" Type="http://schemas.openxmlformats.org/officeDocument/2006/relationships/image" Target="../media/image68.png"/><Relationship Id="rId30" Type="http://schemas.openxmlformats.org/officeDocument/2006/relationships/image" Target="../media/image69.png"/><Relationship Id="rId31" Type="http://schemas.openxmlformats.org/officeDocument/2006/relationships/image" Target="../media/image70.png"/><Relationship Id="rId32" Type="http://schemas.openxmlformats.org/officeDocument/2006/relationships/image" Target="../media/image71.png"/><Relationship Id="rId33" Type="http://schemas.openxmlformats.org/officeDocument/2006/relationships/image" Target="../media/image72.png"/><Relationship Id="rId34" Type="http://schemas.openxmlformats.org/officeDocument/2006/relationships/image" Target="../media/image73.png"/><Relationship Id="rId35" Type="http://schemas.openxmlformats.org/officeDocument/2006/relationships/image" Target="../media/image74.png"/><Relationship Id="rId36" Type="http://schemas.openxmlformats.org/officeDocument/2006/relationships/image" Target="../media/image75.png"/><Relationship Id="rId37" Type="http://schemas.openxmlformats.org/officeDocument/2006/relationships/image" Target="../media/image76.png"/><Relationship Id="rId38" Type="http://schemas.openxmlformats.org/officeDocument/2006/relationships/image" Target="../media/image77.png"/><Relationship Id="rId39" Type="http://schemas.openxmlformats.org/officeDocument/2006/relationships/image" Target="../media/image78.png"/><Relationship Id="rId40" Type="http://schemas.openxmlformats.org/officeDocument/2006/relationships/notesSlide" Target="../notesSlides/notesSlide3.xml"/><Relationship Id="rId41" Type="http://schemas.openxmlformats.org/officeDocument/2006/relationships/slide" Target="slide3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jp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notesSlide" Target="../notesSlides/notesSlide4.xml"/><Relationship Id="rId10" Type="http://schemas.openxmlformats.org/officeDocument/2006/relationships/slide" Target="slide4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jp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jpg"/><Relationship Id="rId13" Type="http://schemas.openxmlformats.org/officeDocument/2006/relationships/image" Target="../media/image97.png"/><Relationship Id="rId14" Type="http://schemas.openxmlformats.org/officeDocument/2006/relationships/image" Target="../media/image98.jpg"/><Relationship Id="rId15" Type="http://schemas.openxmlformats.org/officeDocument/2006/relationships/image" Target="../media/image99.png"/><Relationship Id="rId16" Type="http://schemas.openxmlformats.org/officeDocument/2006/relationships/image" Target="../media/image100.jpg"/><Relationship Id="rId17" Type="http://schemas.openxmlformats.org/officeDocument/2006/relationships/image" Target="../media/image101.png"/><Relationship Id="rId18" Type="http://schemas.openxmlformats.org/officeDocument/2006/relationships/image" Target="../media/image102.jpg"/><Relationship Id="rId19" Type="http://schemas.openxmlformats.org/officeDocument/2006/relationships/image" Target="../media/image103.png"/><Relationship Id="rId20" Type="http://schemas.openxmlformats.org/officeDocument/2006/relationships/image" Target="../media/image104.png"/><Relationship Id="rId21" Type="http://schemas.openxmlformats.org/officeDocument/2006/relationships/image" Target="../media/image105.png"/><Relationship Id="rId22" Type="http://schemas.openxmlformats.org/officeDocument/2006/relationships/image" Target="../media/image106.jpg"/><Relationship Id="rId23" Type="http://schemas.openxmlformats.org/officeDocument/2006/relationships/image" Target="../media/image107.jpg"/><Relationship Id="rId24" Type="http://schemas.openxmlformats.org/officeDocument/2006/relationships/image" Target="../media/image108.png"/><Relationship Id="rId25" Type="http://schemas.openxmlformats.org/officeDocument/2006/relationships/image" Target="../media/image109.jpg"/><Relationship Id="rId26" Type="http://schemas.openxmlformats.org/officeDocument/2006/relationships/image" Target="../media/image110.png"/><Relationship Id="rId27" Type="http://schemas.openxmlformats.org/officeDocument/2006/relationships/image" Target="../media/image111.jpg"/><Relationship Id="rId28" Type="http://schemas.openxmlformats.org/officeDocument/2006/relationships/image" Target="../media/image112.png"/><Relationship Id="rId29" Type="http://schemas.openxmlformats.org/officeDocument/2006/relationships/image" Target="../media/image113.jpg"/><Relationship Id="rId30" Type="http://schemas.openxmlformats.org/officeDocument/2006/relationships/image" Target="../media/image114.jpg"/><Relationship Id="rId31" Type="http://schemas.openxmlformats.org/officeDocument/2006/relationships/image" Target="../media/image115.png"/><Relationship Id="rId32" Type="http://schemas.openxmlformats.org/officeDocument/2006/relationships/image" Target="../media/image116.jpg"/><Relationship Id="rId33" Type="http://schemas.openxmlformats.org/officeDocument/2006/relationships/image" Target="../media/image117.png"/><Relationship Id="rId34" Type="http://schemas.openxmlformats.org/officeDocument/2006/relationships/image" Target="../media/image118.jpg"/><Relationship Id="rId35" Type="http://schemas.openxmlformats.org/officeDocument/2006/relationships/image" Target="../media/image119.png"/><Relationship Id="rId36" Type="http://schemas.openxmlformats.org/officeDocument/2006/relationships/image" Target="../media/image120.png"/><Relationship Id="rId37" Type="http://schemas.openxmlformats.org/officeDocument/2006/relationships/image" Target="../media/image121.png"/><Relationship Id="rId38" Type="http://schemas.openxmlformats.org/officeDocument/2006/relationships/image" Target="../media/image122.png"/><Relationship Id="rId39" Type="http://schemas.openxmlformats.org/officeDocument/2006/relationships/image" Target="../media/image123.png"/><Relationship Id="rId40" Type="http://schemas.openxmlformats.org/officeDocument/2006/relationships/image" Target="../media/image124.png"/><Relationship Id="rId41" Type="http://schemas.openxmlformats.org/officeDocument/2006/relationships/image" Target="../media/image125.png"/><Relationship Id="rId42" Type="http://schemas.openxmlformats.org/officeDocument/2006/relationships/image" Target="../media/image126.png"/><Relationship Id="rId43" Type="http://schemas.openxmlformats.org/officeDocument/2006/relationships/image" Target="../media/image127.png"/><Relationship Id="rId44" Type="http://schemas.openxmlformats.org/officeDocument/2006/relationships/image" Target="../media/image128.png"/><Relationship Id="rId45" Type="http://schemas.openxmlformats.org/officeDocument/2006/relationships/notesSlide" Target="../notesSlides/notesSlide5.xml"/><Relationship Id="rId46" Type="http://schemas.openxmlformats.org/officeDocument/2006/relationships/slide" Target="slide5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notesSlide" Target="../notesSlides/notesSlide6.xml"/><Relationship Id="rId18" Type="http://schemas.openxmlformats.org/officeDocument/2006/relationships/slide" Target="slide6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7.png"/><Relationship Id="rId16" Type="http://schemas.openxmlformats.org/officeDocument/2006/relationships/image" Target="../media/image158.png"/><Relationship Id="rId17" Type="http://schemas.openxmlformats.org/officeDocument/2006/relationships/image" Target="../media/image159.png"/><Relationship Id="rId18" Type="http://schemas.openxmlformats.org/officeDocument/2006/relationships/image" Target="../media/image160.png"/><Relationship Id="rId19" Type="http://schemas.openxmlformats.org/officeDocument/2006/relationships/image" Target="../media/image161.png"/><Relationship Id="rId20" Type="http://schemas.openxmlformats.org/officeDocument/2006/relationships/image" Target="../media/image162.png"/><Relationship Id="rId21" Type="http://schemas.openxmlformats.org/officeDocument/2006/relationships/image" Target="../media/image163.png"/><Relationship Id="rId22" Type="http://schemas.openxmlformats.org/officeDocument/2006/relationships/image" Target="../media/image164.png"/><Relationship Id="rId23" Type="http://schemas.openxmlformats.org/officeDocument/2006/relationships/image" Target="../media/image165.png"/><Relationship Id="rId24" Type="http://schemas.openxmlformats.org/officeDocument/2006/relationships/image" Target="../media/image166.png"/><Relationship Id="rId25" Type="http://schemas.openxmlformats.org/officeDocument/2006/relationships/image" Target="../media/image167.png"/><Relationship Id="rId26" Type="http://schemas.openxmlformats.org/officeDocument/2006/relationships/image" Target="../media/image168.png"/><Relationship Id="rId27" Type="http://schemas.openxmlformats.org/officeDocument/2006/relationships/image" Target="../media/image169.png"/><Relationship Id="rId28" Type="http://schemas.openxmlformats.org/officeDocument/2006/relationships/image" Target="../media/image170.png"/><Relationship Id="rId29" Type="http://schemas.openxmlformats.org/officeDocument/2006/relationships/image" Target="../media/image171.png"/><Relationship Id="rId30" Type="http://schemas.openxmlformats.org/officeDocument/2006/relationships/image" Target="../media/image172.png"/><Relationship Id="rId31" Type="http://schemas.openxmlformats.org/officeDocument/2006/relationships/image" Target="../media/image173.png"/><Relationship Id="rId32" Type="http://schemas.openxmlformats.org/officeDocument/2006/relationships/image" Target="../media/image174.png"/><Relationship Id="rId33" Type="http://schemas.openxmlformats.org/officeDocument/2006/relationships/image" Target="../media/image175.png"/><Relationship Id="rId34" Type="http://schemas.openxmlformats.org/officeDocument/2006/relationships/image" Target="../media/image176.png"/><Relationship Id="rId35" Type="http://schemas.openxmlformats.org/officeDocument/2006/relationships/image" Target="../media/image177.png"/><Relationship Id="rId36" Type="http://schemas.openxmlformats.org/officeDocument/2006/relationships/image" Target="../media/image178.png"/><Relationship Id="rId37" Type="http://schemas.openxmlformats.org/officeDocument/2006/relationships/image" Target="../media/image179.png"/><Relationship Id="rId38" Type="http://schemas.openxmlformats.org/officeDocument/2006/relationships/image" Target="../media/image180.png"/><Relationship Id="rId39" Type="http://schemas.openxmlformats.org/officeDocument/2006/relationships/image" Target="../media/image181.png"/><Relationship Id="rId40" Type="http://schemas.openxmlformats.org/officeDocument/2006/relationships/image" Target="../media/image182.png"/><Relationship Id="rId41" Type="http://schemas.openxmlformats.org/officeDocument/2006/relationships/image" Target="../media/image183.png"/><Relationship Id="rId42" Type="http://schemas.openxmlformats.org/officeDocument/2006/relationships/image" Target="../media/image184.png"/><Relationship Id="rId43" Type="http://schemas.openxmlformats.org/officeDocument/2006/relationships/image" Target="../media/image185.png"/><Relationship Id="rId44" Type="http://schemas.openxmlformats.org/officeDocument/2006/relationships/image" Target="../media/image186.png"/><Relationship Id="rId45" Type="http://schemas.openxmlformats.org/officeDocument/2006/relationships/image" Target="../media/image187.png"/><Relationship Id="rId46" Type="http://schemas.openxmlformats.org/officeDocument/2006/relationships/image" Target="../media/image188.png"/><Relationship Id="rId47" Type="http://schemas.openxmlformats.org/officeDocument/2006/relationships/image" Target="../media/image189.png"/><Relationship Id="rId48" Type="http://schemas.openxmlformats.org/officeDocument/2006/relationships/image" Target="../media/image190.png"/><Relationship Id="rId49" Type="http://schemas.openxmlformats.org/officeDocument/2006/relationships/image" Target="../media/image191.png"/><Relationship Id="rId50" Type="http://schemas.openxmlformats.org/officeDocument/2006/relationships/image" Target="../media/image192.png"/><Relationship Id="rId51" Type="http://schemas.openxmlformats.org/officeDocument/2006/relationships/image" Target="../media/image193.png"/><Relationship Id="rId52" Type="http://schemas.openxmlformats.org/officeDocument/2006/relationships/notesSlide" Target="../notesSlides/notesSlide7.xml"/><Relationship Id="rId53" Type="http://schemas.openxmlformats.org/officeDocument/2006/relationships/slide" Target="slide7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Relationship Id="rId16" Type="http://schemas.openxmlformats.org/officeDocument/2006/relationships/image" Target="../media/image208.png"/><Relationship Id="rId17" Type="http://schemas.openxmlformats.org/officeDocument/2006/relationships/image" Target="../media/image209.png"/><Relationship Id="rId18" Type="http://schemas.openxmlformats.org/officeDocument/2006/relationships/image" Target="../media/image210.png"/><Relationship Id="rId19" Type="http://schemas.openxmlformats.org/officeDocument/2006/relationships/image" Target="../media/image211.png"/><Relationship Id="rId20" Type="http://schemas.openxmlformats.org/officeDocument/2006/relationships/image" Target="../media/image212.png"/><Relationship Id="rId21" Type="http://schemas.openxmlformats.org/officeDocument/2006/relationships/image" Target="../media/image213.png"/><Relationship Id="rId22" Type="http://schemas.openxmlformats.org/officeDocument/2006/relationships/image" Target="../media/image214.png"/><Relationship Id="rId23" Type="http://schemas.openxmlformats.org/officeDocument/2006/relationships/image" Target="../media/image215.png"/><Relationship Id="rId24" Type="http://schemas.openxmlformats.org/officeDocument/2006/relationships/image" Target="../media/image216.png"/><Relationship Id="rId25" Type="http://schemas.openxmlformats.org/officeDocument/2006/relationships/image" Target="../media/image217.png"/><Relationship Id="rId26" Type="http://schemas.openxmlformats.org/officeDocument/2006/relationships/image" Target="../media/image218.png"/><Relationship Id="rId27" Type="http://schemas.openxmlformats.org/officeDocument/2006/relationships/image" Target="../media/image219.png"/><Relationship Id="rId28" Type="http://schemas.openxmlformats.org/officeDocument/2006/relationships/image" Target="../media/image220.png"/><Relationship Id="rId29" Type="http://schemas.openxmlformats.org/officeDocument/2006/relationships/image" Target="../media/image221.png"/><Relationship Id="rId30" Type="http://schemas.openxmlformats.org/officeDocument/2006/relationships/image" Target="../media/image222.png"/><Relationship Id="rId31" Type="http://schemas.openxmlformats.org/officeDocument/2006/relationships/image" Target="../media/image223.png"/><Relationship Id="rId32" Type="http://schemas.openxmlformats.org/officeDocument/2006/relationships/image" Target="../media/image224.png"/><Relationship Id="rId33" Type="http://schemas.openxmlformats.org/officeDocument/2006/relationships/image" Target="../media/image225.png"/><Relationship Id="rId34" Type="http://schemas.openxmlformats.org/officeDocument/2006/relationships/image" Target="../media/image226.png"/><Relationship Id="rId35" Type="http://schemas.openxmlformats.org/officeDocument/2006/relationships/image" Target="../media/image227.png"/><Relationship Id="rId36" Type="http://schemas.openxmlformats.org/officeDocument/2006/relationships/image" Target="../media/image228.png"/><Relationship Id="rId37" Type="http://schemas.openxmlformats.org/officeDocument/2006/relationships/image" Target="../media/image229.png"/><Relationship Id="rId38" Type="http://schemas.openxmlformats.org/officeDocument/2006/relationships/image" Target="../media/image230.png"/><Relationship Id="rId39" Type="http://schemas.openxmlformats.org/officeDocument/2006/relationships/image" Target="../media/image231.png"/><Relationship Id="rId40" Type="http://schemas.openxmlformats.org/officeDocument/2006/relationships/image" Target="../media/image232.png"/><Relationship Id="rId41" Type="http://schemas.openxmlformats.org/officeDocument/2006/relationships/image" Target="../media/image233.png"/><Relationship Id="rId42" Type="http://schemas.openxmlformats.org/officeDocument/2006/relationships/image" Target="../media/image234.png"/><Relationship Id="rId43" Type="http://schemas.openxmlformats.org/officeDocument/2006/relationships/image" Target="../media/image235.png"/><Relationship Id="rId44" Type="http://schemas.openxmlformats.org/officeDocument/2006/relationships/image" Target="../media/image236.png"/><Relationship Id="rId45" Type="http://schemas.openxmlformats.org/officeDocument/2006/relationships/image" Target="../media/image237.png"/><Relationship Id="rId46" Type="http://schemas.openxmlformats.org/officeDocument/2006/relationships/image" Target="../media/image238.png"/><Relationship Id="rId47" Type="http://schemas.openxmlformats.org/officeDocument/2006/relationships/image" Target="../media/image239.png"/><Relationship Id="rId48" Type="http://schemas.openxmlformats.org/officeDocument/2006/relationships/image" Target="../media/image240.png"/><Relationship Id="rId49" Type="http://schemas.openxmlformats.org/officeDocument/2006/relationships/image" Target="../media/image241.png"/><Relationship Id="rId50" Type="http://schemas.openxmlformats.org/officeDocument/2006/relationships/image" Target="../media/image242.png"/><Relationship Id="rId51" Type="http://schemas.openxmlformats.org/officeDocument/2006/relationships/image" Target="../media/image243.png"/><Relationship Id="rId52" Type="http://schemas.openxmlformats.org/officeDocument/2006/relationships/image" Target="../media/image244.png"/><Relationship Id="rId53" Type="http://schemas.openxmlformats.org/officeDocument/2006/relationships/image" Target="../media/image245.png"/><Relationship Id="rId54" Type="http://schemas.openxmlformats.org/officeDocument/2006/relationships/image" Target="../media/image246.png"/><Relationship Id="rId55" Type="http://schemas.openxmlformats.org/officeDocument/2006/relationships/image" Target="../media/image247.png"/><Relationship Id="rId56" Type="http://schemas.openxmlformats.org/officeDocument/2006/relationships/image" Target="../media/image248.png"/><Relationship Id="rId57" Type="http://schemas.openxmlformats.org/officeDocument/2006/relationships/image" Target="../media/image249.png"/><Relationship Id="rId58" Type="http://schemas.openxmlformats.org/officeDocument/2006/relationships/image" Target="../media/image250.png"/><Relationship Id="rId59" Type="http://schemas.openxmlformats.org/officeDocument/2006/relationships/image" Target="../media/image251.png"/><Relationship Id="rId60" Type="http://schemas.openxmlformats.org/officeDocument/2006/relationships/image" Target="../media/image252.png"/><Relationship Id="rId61" Type="http://schemas.openxmlformats.org/officeDocument/2006/relationships/image" Target="../media/image253.png"/><Relationship Id="rId62" Type="http://schemas.openxmlformats.org/officeDocument/2006/relationships/image" Target="../media/image254.png"/><Relationship Id="rId63" Type="http://schemas.openxmlformats.org/officeDocument/2006/relationships/image" Target="../media/image255.png"/><Relationship Id="rId64" Type="http://schemas.openxmlformats.org/officeDocument/2006/relationships/image" Target="../media/image256.png"/><Relationship Id="rId65" Type="http://schemas.openxmlformats.org/officeDocument/2006/relationships/image" Target="../media/image257.png"/><Relationship Id="rId66" Type="http://schemas.openxmlformats.org/officeDocument/2006/relationships/image" Target="../media/image258.png"/><Relationship Id="rId67" Type="http://schemas.openxmlformats.org/officeDocument/2006/relationships/image" Target="../media/image259.png"/><Relationship Id="rId68" Type="http://schemas.openxmlformats.org/officeDocument/2006/relationships/image" Target="../media/image260.png"/><Relationship Id="rId69" Type="http://schemas.openxmlformats.org/officeDocument/2006/relationships/image" Target="../media/image261.png"/><Relationship Id="rId70" Type="http://schemas.openxmlformats.org/officeDocument/2006/relationships/image" Target="../media/image262.png"/><Relationship Id="rId71" Type="http://schemas.openxmlformats.org/officeDocument/2006/relationships/image" Target="../media/image263.png"/><Relationship Id="rId72" Type="http://schemas.openxmlformats.org/officeDocument/2006/relationships/image" Target="../media/image264.png"/><Relationship Id="rId73" Type="http://schemas.openxmlformats.org/officeDocument/2006/relationships/image" Target="../media/image265.png"/><Relationship Id="rId74" Type="http://schemas.openxmlformats.org/officeDocument/2006/relationships/image" Target="../media/image266.png"/><Relationship Id="rId75" Type="http://schemas.openxmlformats.org/officeDocument/2006/relationships/image" Target="../media/image267.png"/><Relationship Id="rId76" Type="http://schemas.openxmlformats.org/officeDocument/2006/relationships/image" Target="../media/image268.png"/><Relationship Id="rId77" Type="http://schemas.openxmlformats.org/officeDocument/2006/relationships/image" Target="../media/image269.png"/><Relationship Id="rId78" Type="http://schemas.openxmlformats.org/officeDocument/2006/relationships/image" Target="../media/image270.png"/><Relationship Id="rId79" Type="http://schemas.openxmlformats.org/officeDocument/2006/relationships/image" Target="../media/image271.png"/><Relationship Id="rId80" Type="http://schemas.openxmlformats.org/officeDocument/2006/relationships/image" Target="../media/image272.png"/><Relationship Id="rId81" Type="http://schemas.openxmlformats.org/officeDocument/2006/relationships/image" Target="../media/image273.png"/><Relationship Id="rId82" Type="http://schemas.openxmlformats.org/officeDocument/2006/relationships/image" Target="../media/image274.png"/><Relationship Id="rId83" Type="http://schemas.openxmlformats.org/officeDocument/2006/relationships/image" Target="../media/image275.png"/><Relationship Id="rId84" Type="http://schemas.openxmlformats.org/officeDocument/2006/relationships/image" Target="../media/image276.png"/><Relationship Id="rId85" Type="http://schemas.openxmlformats.org/officeDocument/2006/relationships/image" Target="../media/image277.png"/><Relationship Id="rId86" Type="http://schemas.openxmlformats.org/officeDocument/2006/relationships/image" Target="../media/image278.png"/><Relationship Id="rId87" Type="http://schemas.openxmlformats.org/officeDocument/2006/relationships/image" Target="../media/image279.png"/><Relationship Id="rId88" Type="http://schemas.openxmlformats.org/officeDocument/2006/relationships/image" Target="../media/image280.png"/><Relationship Id="rId89" Type="http://schemas.openxmlformats.org/officeDocument/2006/relationships/image" Target="../media/image281.png"/><Relationship Id="rId90" Type="http://schemas.openxmlformats.org/officeDocument/2006/relationships/image" Target="../media/image282.png"/><Relationship Id="rId91" Type="http://schemas.openxmlformats.org/officeDocument/2006/relationships/image" Target="../media/image283.png"/><Relationship Id="rId92" Type="http://schemas.openxmlformats.org/officeDocument/2006/relationships/image" Target="../media/image284.png"/><Relationship Id="rId93" Type="http://schemas.openxmlformats.org/officeDocument/2006/relationships/image" Target="../media/image285.png"/><Relationship Id="rId94" Type="http://schemas.openxmlformats.org/officeDocument/2006/relationships/image" Target="../media/image286.png"/><Relationship Id="rId95" Type="http://schemas.openxmlformats.org/officeDocument/2006/relationships/image" Target="../media/image287.png"/><Relationship Id="rId96" Type="http://schemas.openxmlformats.org/officeDocument/2006/relationships/image" Target="../media/image288.png"/><Relationship Id="rId97" Type="http://schemas.openxmlformats.org/officeDocument/2006/relationships/image" Target="../media/image289.png"/><Relationship Id="rId98" Type="http://schemas.openxmlformats.org/officeDocument/2006/relationships/image" Target="../media/image290.png"/><Relationship Id="rId99" Type="http://schemas.openxmlformats.org/officeDocument/2006/relationships/image" Target="../media/image291.png"/><Relationship Id="rId100" Type="http://schemas.openxmlformats.org/officeDocument/2006/relationships/image" Target="../media/image292.png"/><Relationship Id="rId101" Type="http://schemas.openxmlformats.org/officeDocument/2006/relationships/image" Target="../media/image293.png"/><Relationship Id="rId102" Type="http://schemas.openxmlformats.org/officeDocument/2006/relationships/image" Target="../media/image294.png"/><Relationship Id="rId103" Type="http://schemas.openxmlformats.org/officeDocument/2006/relationships/image" Target="../media/image295.png"/><Relationship Id="rId104" Type="http://schemas.openxmlformats.org/officeDocument/2006/relationships/image" Target="../media/image296.png"/><Relationship Id="rId105" Type="http://schemas.openxmlformats.org/officeDocument/2006/relationships/image" Target="../media/image297.png"/><Relationship Id="rId106" Type="http://schemas.openxmlformats.org/officeDocument/2006/relationships/image" Target="../media/image298.png"/><Relationship Id="rId107" Type="http://schemas.openxmlformats.org/officeDocument/2006/relationships/image" Target="../media/image299.png"/><Relationship Id="rId108" Type="http://schemas.openxmlformats.org/officeDocument/2006/relationships/image" Target="../media/image300.png"/><Relationship Id="rId109" Type="http://schemas.openxmlformats.org/officeDocument/2006/relationships/image" Target="../media/image301.png"/><Relationship Id="rId110" Type="http://schemas.openxmlformats.org/officeDocument/2006/relationships/image" Target="../media/image302.png"/><Relationship Id="rId111" Type="http://schemas.openxmlformats.org/officeDocument/2006/relationships/image" Target="../media/image303.png"/><Relationship Id="rId112" Type="http://schemas.openxmlformats.org/officeDocument/2006/relationships/image" Target="../media/image304.png"/><Relationship Id="rId113" Type="http://schemas.openxmlformats.org/officeDocument/2006/relationships/image" Target="../media/image305.png"/><Relationship Id="rId114" Type="http://schemas.openxmlformats.org/officeDocument/2006/relationships/image" Target="../media/image306.png"/><Relationship Id="rId115" Type="http://schemas.openxmlformats.org/officeDocument/2006/relationships/image" Target="../media/image307.png"/><Relationship Id="rId116" Type="http://schemas.openxmlformats.org/officeDocument/2006/relationships/image" Target="../media/image308.png"/><Relationship Id="rId117" Type="http://schemas.openxmlformats.org/officeDocument/2006/relationships/image" Target="../media/image309.png"/><Relationship Id="rId118" Type="http://schemas.openxmlformats.org/officeDocument/2006/relationships/image" Target="../media/image310.png"/><Relationship Id="rId119" Type="http://schemas.openxmlformats.org/officeDocument/2006/relationships/image" Target="../media/image311.png"/><Relationship Id="rId120" Type="http://schemas.openxmlformats.org/officeDocument/2006/relationships/image" Target="../media/image312.png"/><Relationship Id="rId121" Type="http://schemas.openxmlformats.org/officeDocument/2006/relationships/image" Target="../media/image313.png"/><Relationship Id="rId122" Type="http://schemas.openxmlformats.org/officeDocument/2006/relationships/image" Target="../media/image314.png"/><Relationship Id="rId123" Type="http://schemas.openxmlformats.org/officeDocument/2006/relationships/image" Target="../media/image315.png"/><Relationship Id="rId124" Type="http://schemas.openxmlformats.org/officeDocument/2006/relationships/image" Target="../media/image316.png"/><Relationship Id="rId125" Type="http://schemas.openxmlformats.org/officeDocument/2006/relationships/image" Target="../media/image317.png"/><Relationship Id="rId126" Type="http://schemas.openxmlformats.org/officeDocument/2006/relationships/image" Target="../media/image318.png"/><Relationship Id="rId127" Type="http://schemas.openxmlformats.org/officeDocument/2006/relationships/image" Target="../media/image319.png"/><Relationship Id="rId128" Type="http://schemas.openxmlformats.org/officeDocument/2006/relationships/image" Target="../media/image320.png"/><Relationship Id="rId129" Type="http://schemas.openxmlformats.org/officeDocument/2006/relationships/image" Target="../media/image321.png"/><Relationship Id="rId130" Type="http://schemas.openxmlformats.org/officeDocument/2006/relationships/image" Target="../media/image322.png"/><Relationship Id="rId131" Type="http://schemas.openxmlformats.org/officeDocument/2006/relationships/image" Target="../media/image323.png"/><Relationship Id="rId132" Type="http://schemas.openxmlformats.org/officeDocument/2006/relationships/image" Target="../media/image324.png"/><Relationship Id="rId133" Type="http://schemas.openxmlformats.org/officeDocument/2006/relationships/image" Target="../media/image325.png"/><Relationship Id="rId134" Type="http://schemas.openxmlformats.org/officeDocument/2006/relationships/image" Target="../media/image326.png"/><Relationship Id="rId135" Type="http://schemas.openxmlformats.org/officeDocument/2006/relationships/image" Target="../media/image327.png"/><Relationship Id="rId136" Type="http://schemas.openxmlformats.org/officeDocument/2006/relationships/image" Target="../media/image328.png"/><Relationship Id="rId137" Type="http://schemas.openxmlformats.org/officeDocument/2006/relationships/image" Target="../media/image329.png"/><Relationship Id="rId138" Type="http://schemas.openxmlformats.org/officeDocument/2006/relationships/image" Target="../media/image330.png"/><Relationship Id="rId139" Type="http://schemas.openxmlformats.org/officeDocument/2006/relationships/image" Target="../media/image331.png"/><Relationship Id="rId140" Type="http://schemas.openxmlformats.org/officeDocument/2006/relationships/image" Target="../media/image332.png"/><Relationship Id="rId141" Type="http://schemas.openxmlformats.org/officeDocument/2006/relationships/image" Target="../media/image333.png"/><Relationship Id="rId142" Type="http://schemas.openxmlformats.org/officeDocument/2006/relationships/image" Target="../media/image334.png"/><Relationship Id="rId143" Type="http://schemas.openxmlformats.org/officeDocument/2006/relationships/image" Target="../media/image335.png"/><Relationship Id="rId144" Type="http://schemas.openxmlformats.org/officeDocument/2006/relationships/image" Target="../media/image336.png"/><Relationship Id="rId145" Type="http://schemas.openxmlformats.org/officeDocument/2006/relationships/image" Target="../media/image337.png"/><Relationship Id="rId146" Type="http://schemas.openxmlformats.org/officeDocument/2006/relationships/image" Target="../media/image338.png"/><Relationship Id="rId147" Type="http://schemas.openxmlformats.org/officeDocument/2006/relationships/image" Target="../media/image339.png"/><Relationship Id="rId148" Type="http://schemas.openxmlformats.org/officeDocument/2006/relationships/image" Target="../media/image340.png"/><Relationship Id="rId149" Type="http://schemas.openxmlformats.org/officeDocument/2006/relationships/image" Target="../media/image341.png"/><Relationship Id="rId150" Type="http://schemas.openxmlformats.org/officeDocument/2006/relationships/image" Target="../media/image342.png"/><Relationship Id="rId151" Type="http://schemas.openxmlformats.org/officeDocument/2006/relationships/image" Target="../media/image343.png"/><Relationship Id="rId152" Type="http://schemas.openxmlformats.org/officeDocument/2006/relationships/image" Target="../media/image344.png"/><Relationship Id="rId153" Type="http://schemas.openxmlformats.org/officeDocument/2006/relationships/image" Target="../media/image345.png"/><Relationship Id="rId154" Type="http://schemas.openxmlformats.org/officeDocument/2006/relationships/image" Target="../media/image346.png"/><Relationship Id="rId155" Type="http://schemas.openxmlformats.org/officeDocument/2006/relationships/image" Target="../media/image347.png"/><Relationship Id="rId156" Type="http://schemas.openxmlformats.org/officeDocument/2006/relationships/image" Target="../media/image348.png"/><Relationship Id="rId157" Type="http://schemas.openxmlformats.org/officeDocument/2006/relationships/notesSlide" Target="../notesSlides/notesSlide8.xml"/><Relationship Id="rId158" Type="http://schemas.openxmlformats.org/officeDocument/2006/relationships/slide" Target="slide8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jp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57.png"/><Relationship Id="rId11" Type="http://schemas.openxmlformats.org/officeDocument/2006/relationships/image" Target="../media/image358.png"/><Relationship Id="rId12" Type="http://schemas.openxmlformats.org/officeDocument/2006/relationships/image" Target="../media/image359.png"/><Relationship Id="rId13" Type="http://schemas.openxmlformats.org/officeDocument/2006/relationships/image" Target="../media/image360.png"/><Relationship Id="rId14" Type="http://schemas.openxmlformats.org/officeDocument/2006/relationships/image" Target="../media/image361.png"/><Relationship Id="rId15" Type="http://schemas.openxmlformats.org/officeDocument/2006/relationships/image" Target="../media/image362.png"/><Relationship Id="rId16" Type="http://schemas.openxmlformats.org/officeDocument/2006/relationships/image" Target="../media/image363.png"/><Relationship Id="rId17" Type="http://schemas.openxmlformats.org/officeDocument/2006/relationships/image" Target="../media/image364.png"/><Relationship Id="rId18" Type="http://schemas.openxmlformats.org/officeDocument/2006/relationships/image" Target="../media/image365.png"/><Relationship Id="rId19" Type="http://schemas.openxmlformats.org/officeDocument/2006/relationships/notesSlide" Target="../notesSlides/notesSlide9.xml"/><Relationship Id="rId20" Type="http://schemas.openxmlformats.org/officeDocument/2006/relationships/slide" Target="slide9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1940"/>
            <a:ext cx="9135530" cy="48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0" y="50"/>
            <a:ext cx="9144000" cy="8177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3296" y="427608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09">
                <a:moveTo>
                  <a:pt x="47625" y="0"/>
                </a:moveTo>
                <a:lnTo>
                  <a:pt x="25526" y="0"/>
                </a:lnTo>
                <a:lnTo>
                  <a:pt x="0" y="28955"/>
                </a:lnTo>
                <a:lnTo>
                  <a:pt x="22098" y="28955"/>
                </a:lnTo>
                <a:lnTo>
                  <a:pt x="4762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13393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91295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0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46934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28507" y="262636"/>
            <a:ext cx="0" cy="137795"/>
          </a:xfrm>
          <a:custGeom>
            <a:avLst/>
            <a:gdLst/>
            <a:ahLst/>
            <a:cxnLst/>
            <a:rect l="l" t="t" r="r" b="b"/>
            <a:pathLst>
              <a:path w="0" h="137795">
                <a:moveTo>
                  <a:pt x="0" y="0"/>
                </a:moveTo>
                <a:lnTo>
                  <a:pt x="0" y="137794"/>
                </a:lnTo>
              </a:path>
            </a:pathLst>
          </a:custGeom>
          <a:ln w="4546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38338" y="248158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 h="0">
                <a:moveTo>
                  <a:pt x="0" y="0"/>
                </a:moveTo>
                <a:lnTo>
                  <a:pt x="178688" y="0"/>
                </a:lnTo>
              </a:path>
            </a:pathLst>
          </a:custGeom>
          <a:ln w="3022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79561" y="233679"/>
            <a:ext cx="209550" cy="167005"/>
          </a:xfrm>
          <a:custGeom>
            <a:avLst/>
            <a:gdLst/>
            <a:ahLst/>
            <a:cxnLst/>
            <a:rect l="l" t="t" r="r" b="b"/>
            <a:pathLst>
              <a:path w="209550" h="167004">
                <a:moveTo>
                  <a:pt x="130937" y="0"/>
                </a:moveTo>
                <a:lnTo>
                  <a:pt x="78232" y="0"/>
                </a:lnTo>
                <a:lnTo>
                  <a:pt x="0" y="166750"/>
                </a:lnTo>
                <a:lnTo>
                  <a:pt x="49276" y="166750"/>
                </a:lnTo>
                <a:lnTo>
                  <a:pt x="62992" y="131064"/>
                </a:lnTo>
                <a:lnTo>
                  <a:pt x="192526" y="131064"/>
                </a:lnTo>
                <a:lnTo>
                  <a:pt x="179695" y="103759"/>
                </a:lnTo>
                <a:lnTo>
                  <a:pt x="73152" y="103759"/>
                </a:lnTo>
                <a:lnTo>
                  <a:pt x="103759" y="28956"/>
                </a:lnTo>
                <a:lnTo>
                  <a:pt x="144543" y="28956"/>
                </a:lnTo>
                <a:lnTo>
                  <a:pt x="130937" y="0"/>
                </a:lnTo>
                <a:close/>
              </a:path>
              <a:path w="209550" h="167004">
                <a:moveTo>
                  <a:pt x="192526" y="131064"/>
                </a:moveTo>
                <a:lnTo>
                  <a:pt x="146304" y="131064"/>
                </a:lnTo>
                <a:lnTo>
                  <a:pt x="159893" y="166750"/>
                </a:lnTo>
                <a:lnTo>
                  <a:pt x="209296" y="166750"/>
                </a:lnTo>
                <a:lnTo>
                  <a:pt x="192526" y="131064"/>
                </a:lnTo>
                <a:close/>
              </a:path>
              <a:path w="209550" h="167004">
                <a:moveTo>
                  <a:pt x="144543" y="28956"/>
                </a:moveTo>
                <a:lnTo>
                  <a:pt x="103759" y="28956"/>
                </a:lnTo>
                <a:lnTo>
                  <a:pt x="134366" y="103759"/>
                </a:lnTo>
                <a:lnTo>
                  <a:pt x="179695" y="103759"/>
                </a:lnTo>
                <a:lnTo>
                  <a:pt x="144543" y="2895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26010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88275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66177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1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21815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00892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82494" y="230412"/>
            <a:ext cx="186690" cy="173990"/>
          </a:xfrm>
          <a:custGeom>
            <a:avLst/>
            <a:gdLst/>
            <a:ahLst/>
            <a:cxnLst/>
            <a:rect l="l" t="t" r="r" b="b"/>
            <a:pathLst>
              <a:path w="186690" h="173990">
                <a:moveTo>
                  <a:pt x="94067" y="0"/>
                </a:moveTo>
                <a:lnTo>
                  <a:pt x="44129" y="10587"/>
                </a:lnTo>
                <a:lnTo>
                  <a:pt x="7360" y="46820"/>
                </a:lnTo>
                <a:lnTo>
                  <a:pt x="0" y="98949"/>
                </a:lnTo>
                <a:lnTo>
                  <a:pt x="1929" y="111517"/>
                </a:lnTo>
                <a:lnTo>
                  <a:pt x="23416" y="149633"/>
                </a:lnTo>
                <a:lnTo>
                  <a:pt x="61644" y="169117"/>
                </a:lnTo>
                <a:lnTo>
                  <a:pt x="100452" y="173410"/>
                </a:lnTo>
                <a:lnTo>
                  <a:pt x="111776" y="172666"/>
                </a:lnTo>
                <a:lnTo>
                  <a:pt x="162377" y="157325"/>
                </a:lnTo>
                <a:lnTo>
                  <a:pt x="172748" y="147920"/>
                </a:lnTo>
                <a:lnTo>
                  <a:pt x="104407" y="147920"/>
                </a:lnTo>
                <a:lnTo>
                  <a:pt x="95294" y="147892"/>
                </a:lnTo>
                <a:lnTo>
                  <a:pt x="53554" y="125070"/>
                </a:lnTo>
                <a:lnTo>
                  <a:pt x="45611" y="83448"/>
                </a:lnTo>
                <a:lnTo>
                  <a:pt x="46919" y="72521"/>
                </a:lnTo>
                <a:lnTo>
                  <a:pt x="64065" y="35738"/>
                </a:lnTo>
                <a:lnTo>
                  <a:pt x="89548" y="25619"/>
                </a:lnTo>
                <a:lnTo>
                  <a:pt x="170957" y="25619"/>
                </a:lnTo>
                <a:lnTo>
                  <a:pt x="169844" y="24242"/>
                </a:lnTo>
                <a:lnTo>
                  <a:pt x="133388" y="4894"/>
                </a:lnTo>
                <a:lnTo>
                  <a:pt x="108144" y="556"/>
                </a:lnTo>
                <a:lnTo>
                  <a:pt x="94067" y="0"/>
                </a:lnTo>
                <a:close/>
              </a:path>
              <a:path w="186690" h="173990">
                <a:moveTo>
                  <a:pt x="186441" y="109820"/>
                </a:moveTo>
                <a:lnTo>
                  <a:pt x="140348" y="109820"/>
                </a:lnTo>
                <a:lnTo>
                  <a:pt x="140348" y="116170"/>
                </a:lnTo>
                <a:lnTo>
                  <a:pt x="139205" y="122266"/>
                </a:lnTo>
                <a:lnTo>
                  <a:pt x="104407" y="147920"/>
                </a:lnTo>
                <a:lnTo>
                  <a:pt x="172748" y="147920"/>
                </a:lnTo>
                <a:lnTo>
                  <a:pt x="179669" y="137949"/>
                </a:lnTo>
                <a:lnTo>
                  <a:pt x="184417" y="125568"/>
                </a:lnTo>
                <a:lnTo>
                  <a:pt x="185560" y="120615"/>
                </a:lnTo>
                <a:lnTo>
                  <a:pt x="186322" y="115281"/>
                </a:lnTo>
                <a:lnTo>
                  <a:pt x="186441" y="109820"/>
                </a:lnTo>
                <a:close/>
              </a:path>
              <a:path w="186690" h="173990">
                <a:moveTo>
                  <a:pt x="170957" y="25619"/>
                </a:moveTo>
                <a:lnTo>
                  <a:pt x="103899" y="25619"/>
                </a:lnTo>
                <a:lnTo>
                  <a:pt x="110376" y="26508"/>
                </a:lnTo>
                <a:lnTo>
                  <a:pt x="119077" y="29445"/>
                </a:lnTo>
                <a:lnTo>
                  <a:pt x="139700" y="60290"/>
                </a:lnTo>
                <a:lnTo>
                  <a:pt x="185560" y="60290"/>
                </a:lnTo>
                <a:lnTo>
                  <a:pt x="185179" y="56861"/>
                </a:lnTo>
                <a:lnTo>
                  <a:pt x="184671" y="53178"/>
                </a:lnTo>
                <a:lnTo>
                  <a:pt x="182507" y="44433"/>
                </a:lnTo>
                <a:lnTo>
                  <a:pt x="177592" y="33828"/>
                </a:lnTo>
                <a:lnTo>
                  <a:pt x="170957" y="256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87944" y="446409"/>
            <a:ext cx="41275" cy="105410"/>
          </a:xfrm>
          <a:custGeom>
            <a:avLst/>
            <a:gdLst/>
            <a:ahLst/>
            <a:cxnLst/>
            <a:rect l="l" t="t" r="r" b="b"/>
            <a:pathLst>
              <a:path w="41275" h="105409">
                <a:moveTo>
                  <a:pt x="40766" y="0"/>
                </a:moveTo>
                <a:lnTo>
                  <a:pt x="39243" y="122"/>
                </a:lnTo>
                <a:lnTo>
                  <a:pt x="1" y="3677"/>
                </a:lnTo>
                <a:lnTo>
                  <a:pt x="0" y="9520"/>
                </a:lnTo>
                <a:lnTo>
                  <a:pt x="17145" y="11552"/>
                </a:lnTo>
                <a:lnTo>
                  <a:pt x="17145" y="105369"/>
                </a:lnTo>
                <a:lnTo>
                  <a:pt x="40766" y="105405"/>
                </a:lnTo>
                <a:lnTo>
                  <a:pt x="4076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49158" y="478662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59">
                <a:moveTo>
                  <a:pt x="33655" y="0"/>
                </a:moveTo>
                <a:lnTo>
                  <a:pt x="32131" y="253"/>
                </a:lnTo>
                <a:lnTo>
                  <a:pt x="336" y="5155"/>
                </a:lnTo>
                <a:lnTo>
                  <a:pt x="0" y="10667"/>
                </a:lnTo>
                <a:lnTo>
                  <a:pt x="1524" y="10667"/>
                </a:lnTo>
                <a:lnTo>
                  <a:pt x="11557" y="11049"/>
                </a:lnTo>
                <a:lnTo>
                  <a:pt x="13843" y="13081"/>
                </a:lnTo>
                <a:lnTo>
                  <a:pt x="13843" y="72377"/>
                </a:lnTo>
                <a:lnTo>
                  <a:pt x="33655" y="73151"/>
                </a:lnTo>
                <a:lnTo>
                  <a:pt x="33655" y="37130"/>
                </a:lnTo>
                <a:lnTo>
                  <a:pt x="37869" y="23521"/>
                </a:lnTo>
                <a:lnTo>
                  <a:pt x="47925" y="14251"/>
                </a:lnTo>
                <a:lnTo>
                  <a:pt x="81056" y="14251"/>
                </a:lnTo>
                <a:lnTo>
                  <a:pt x="80496" y="12018"/>
                </a:lnTo>
                <a:lnTo>
                  <a:pt x="36714" y="12018"/>
                </a:lnTo>
                <a:lnTo>
                  <a:pt x="33655" y="10667"/>
                </a:lnTo>
                <a:lnTo>
                  <a:pt x="33655" y="0"/>
                </a:lnTo>
                <a:close/>
              </a:path>
              <a:path w="83820" h="73659">
                <a:moveTo>
                  <a:pt x="81056" y="14251"/>
                </a:moveTo>
                <a:lnTo>
                  <a:pt x="47925" y="14251"/>
                </a:lnTo>
                <a:lnTo>
                  <a:pt x="61003" y="18230"/>
                </a:lnTo>
                <a:lnTo>
                  <a:pt x="63368" y="31854"/>
                </a:lnTo>
                <a:lnTo>
                  <a:pt x="63372" y="73132"/>
                </a:lnTo>
                <a:lnTo>
                  <a:pt x="83312" y="73151"/>
                </a:lnTo>
                <a:lnTo>
                  <a:pt x="83312" y="23253"/>
                </a:lnTo>
                <a:lnTo>
                  <a:pt x="81056" y="14251"/>
                </a:lnTo>
                <a:close/>
              </a:path>
              <a:path w="83820" h="73659">
                <a:moveTo>
                  <a:pt x="61341" y="253"/>
                </a:moveTo>
                <a:lnTo>
                  <a:pt x="46385" y="4056"/>
                </a:lnTo>
                <a:lnTo>
                  <a:pt x="36714" y="12018"/>
                </a:lnTo>
                <a:lnTo>
                  <a:pt x="80496" y="12018"/>
                </a:lnTo>
                <a:lnTo>
                  <a:pt x="79651" y="8643"/>
                </a:lnTo>
                <a:lnTo>
                  <a:pt x="69088" y="1207"/>
                </a:lnTo>
                <a:lnTo>
                  <a:pt x="6134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856346" y="47866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0" y="56641"/>
                </a:moveTo>
                <a:lnTo>
                  <a:pt x="0" y="72009"/>
                </a:lnTo>
                <a:lnTo>
                  <a:pt x="1397" y="72136"/>
                </a:lnTo>
                <a:lnTo>
                  <a:pt x="5460" y="73025"/>
                </a:lnTo>
                <a:lnTo>
                  <a:pt x="12700" y="74929"/>
                </a:lnTo>
                <a:lnTo>
                  <a:pt x="22859" y="74929"/>
                </a:lnTo>
                <a:lnTo>
                  <a:pt x="39664" y="72322"/>
                </a:lnTo>
                <a:lnTo>
                  <a:pt x="49534" y="65532"/>
                </a:lnTo>
                <a:lnTo>
                  <a:pt x="14350" y="65532"/>
                </a:lnTo>
                <a:lnTo>
                  <a:pt x="6730" y="60706"/>
                </a:lnTo>
                <a:lnTo>
                  <a:pt x="2158" y="58038"/>
                </a:lnTo>
                <a:lnTo>
                  <a:pt x="0" y="56641"/>
                </a:lnTo>
                <a:close/>
              </a:path>
              <a:path w="54609" h="74929">
                <a:moveTo>
                  <a:pt x="36702" y="0"/>
                </a:moveTo>
                <a:lnTo>
                  <a:pt x="29209" y="0"/>
                </a:lnTo>
                <a:lnTo>
                  <a:pt x="12797" y="2849"/>
                </a:lnTo>
                <a:lnTo>
                  <a:pt x="2785" y="10910"/>
                </a:lnTo>
                <a:lnTo>
                  <a:pt x="3816" y="27349"/>
                </a:lnTo>
                <a:lnTo>
                  <a:pt x="10258" y="37033"/>
                </a:lnTo>
                <a:lnTo>
                  <a:pt x="19333" y="42817"/>
                </a:lnTo>
                <a:lnTo>
                  <a:pt x="36449" y="51181"/>
                </a:lnTo>
                <a:lnTo>
                  <a:pt x="36449" y="62357"/>
                </a:lnTo>
                <a:lnTo>
                  <a:pt x="31750" y="65532"/>
                </a:lnTo>
                <a:lnTo>
                  <a:pt x="49534" y="65532"/>
                </a:lnTo>
                <a:lnTo>
                  <a:pt x="50446" y="64904"/>
                </a:lnTo>
                <a:lnTo>
                  <a:pt x="54353" y="53281"/>
                </a:lnTo>
                <a:lnTo>
                  <a:pt x="49945" y="40664"/>
                </a:lnTo>
                <a:lnTo>
                  <a:pt x="39564" y="32473"/>
                </a:lnTo>
                <a:lnTo>
                  <a:pt x="24256" y="24637"/>
                </a:lnTo>
                <a:lnTo>
                  <a:pt x="17652" y="21336"/>
                </a:lnTo>
                <a:lnTo>
                  <a:pt x="17652" y="10033"/>
                </a:lnTo>
                <a:lnTo>
                  <a:pt x="25019" y="9271"/>
                </a:lnTo>
                <a:lnTo>
                  <a:pt x="49275" y="9271"/>
                </a:lnTo>
                <a:lnTo>
                  <a:pt x="49275" y="2794"/>
                </a:lnTo>
                <a:lnTo>
                  <a:pt x="46862" y="2286"/>
                </a:lnTo>
                <a:lnTo>
                  <a:pt x="36702" y="0"/>
                </a:lnTo>
                <a:close/>
              </a:path>
              <a:path w="54609" h="74929">
                <a:moveTo>
                  <a:pt x="49275" y="9271"/>
                </a:moveTo>
                <a:lnTo>
                  <a:pt x="36195" y="9271"/>
                </a:lnTo>
                <a:lnTo>
                  <a:pt x="46354" y="15621"/>
                </a:lnTo>
                <a:lnTo>
                  <a:pt x="49275" y="17525"/>
                </a:lnTo>
                <a:lnTo>
                  <a:pt x="49275" y="92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20990" y="478662"/>
            <a:ext cx="83820" cy="104139"/>
          </a:xfrm>
          <a:custGeom>
            <a:avLst/>
            <a:gdLst/>
            <a:ahLst/>
            <a:cxnLst/>
            <a:rect l="l" t="t" r="r" b="b"/>
            <a:pathLst>
              <a:path w="83820" h="104140">
                <a:moveTo>
                  <a:pt x="33146" y="0"/>
                </a:moveTo>
                <a:lnTo>
                  <a:pt x="264" y="5165"/>
                </a:lnTo>
                <a:lnTo>
                  <a:pt x="0" y="10795"/>
                </a:lnTo>
                <a:lnTo>
                  <a:pt x="1396" y="10795"/>
                </a:lnTo>
                <a:lnTo>
                  <a:pt x="11302" y="11049"/>
                </a:lnTo>
                <a:lnTo>
                  <a:pt x="13080" y="12953"/>
                </a:lnTo>
                <a:lnTo>
                  <a:pt x="13081" y="103864"/>
                </a:lnTo>
                <a:lnTo>
                  <a:pt x="33019" y="103886"/>
                </a:lnTo>
                <a:lnTo>
                  <a:pt x="33019" y="78229"/>
                </a:lnTo>
                <a:lnTo>
                  <a:pt x="36702" y="71247"/>
                </a:lnTo>
                <a:lnTo>
                  <a:pt x="69168" y="71247"/>
                </a:lnTo>
                <a:lnTo>
                  <a:pt x="77205" y="65139"/>
                </a:lnTo>
                <a:lnTo>
                  <a:pt x="78769" y="61891"/>
                </a:lnTo>
                <a:lnTo>
                  <a:pt x="56120" y="61891"/>
                </a:lnTo>
                <a:lnTo>
                  <a:pt x="39765" y="59429"/>
                </a:lnTo>
                <a:lnTo>
                  <a:pt x="33723" y="49900"/>
                </a:lnTo>
                <a:lnTo>
                  <a:pt x="33019" y="36195"/>
                </a:lnTo>
                <a:lnTo>
                  <a:pt x="34692" y="23019"/>
                </a:lnTo>
                <a:lnTo>
                  <a:pt x="43289" y="11979"/>
                </a:lnTo>
                <a:lnTo>
                  <a:pt x="48386" y="11049"/>
                </a:lnTo>
                <a:lnTo>
                  <a:pt x="75553" y="11049"/>
                </a:lnTo>
                <a:lnTo>
                  <a:pt x="75139" y="10413"/>
                </a:lnTo>
                <a:lnTo>
                  <a:pt x="33146" y="10413"/>
                </a:lnTo>
                <a:lnTo>
                  <a:pt x="33146" y="0"/>
                </a:lnTo>
                <a:close/>
              </a:path>
              <a:path w="83820" h="104140">
                <a:moveTo>
                  <a:pt x="69168" y="71247"/>
                </a:moveTo>
                <a:lnTo>
                  <a:pt x="36702" y="71247"/>
                </a:lnTo>
                <a:lnTo>
                  <a:pt x="42417" y="75311"/>
                </a:lnTo>
                <a:lnTo>
                  <a:pt x="53339" y="75311"/>
                </a:lnTo>
                <a:lnTo>
                  <a:pt x="67202" y="72741"/>
                </a:lnTo>
                <a:lnTo>
                  <a:pt x="69168" y="71247"/>
                </a:lnTo>
                <a:close/>
              </a:path>
              <a:path w="83820" h="104140">
                <a:moveTo>
                  <a:pt x="75553" y="11049"/>
                </a:moveTo>
                <a:lnTo>
                  <a:pt x="48386" y="11049"/>
                </a:lnTo>
                <a:lnTo>
                  <a:pt x="59979" y="17644"/>
                </a:lnTo>
                <a:lnTo>
                  <a:pt x="63366" y="31698"/>
                </a:lnTo>
                <a:lnTo>
                  <a:pt x="61642" y="51516"/>
                </a:lnTo>
                <a:lnTo>
                  <a:pt x="56120" y="61891"/>
                </a:lnTo>
                <a:lnTo>
                  <a:pt x="78769" y="61891"/>
                </a:lnTo>
                <a:lnTo>
                  <a:pt x="83211" y="52667"/>
                </a:lnTo>
                <a:lnTo>
                  <a:pt x="82741" y="31690"/>
                </a:lnTo>
                <a:lnTo>
                  <a:pt x="79191" y="16639"/>
                </a:lnTo>
                <a:lnTo>
                  <a:pt x="75553" y="11049"/>
                </a:lnTo>
                <a:close/>
              </a:path>
              <a:path w="83820" h="104140">
                <a:moveTo>
                  <a:pt x="54101" y="253"/>
                </a:moveTo>
                <a:lnTo>
                  <a:pt x="46735" y="253"/>
                </a:lnTo>
                <a:lnTo>
                  <a:pt x="39624" y="3683"/>
                </a:lnTo>
                <a:lnTo>
                  <a:pt x="33146" y="10413"/>
                </a:lnTo>
                <a:lnTo>
                  <a:pt x="75139" y="10413"/>
                </a:lnTo>
                <a:lnTo>
                  <a:pt x="72805" y="6826"/>
                </a:lnTo>
                <a:lnTo>
                  <a:pt x="63832" y="1594"/>
                </a:lnTo>
                <a:lnTo>
                  <a:pt x="5410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19668" y="478831"/>
            <a:ext cx="34290" cy="73025"/>
          </a:xfrm>
          <a:custGeom>
            <a:avLst/>
            <a:gdLst/>
            <a:ahLst/>
            <a:cxnLst/>
            <a:rect l="l" t="t" r="r" b="b"/>
            <a:pathLst>
              <a:path w="34290" h="73025">
                <a:moveTo>
                  <a:pt x="34035" y="0"/>
                </a:moveTo>
                <a:lnTo>
                  <a:pt x="32257" y="85"/>
                </a:lnTo>
                <a:lnTo>
                  <a:pt x="0" y="5038"/>
                </a:lnTo>
                <a:lnTo>
                  <a:pt x="0" y="10499"/>
                </a:lnTo>
                <a:lnTo>
                  <a:pt x="1524" y="10499"/>
                </a:lnTo>
                <a:lnTo>
                  <a:pt x="11429" y="10880"/>
                </a:lnTo>
                <a:lnTo>
                  <a:pt x="13588" y="12785"/>
                </a:lnTo>
                <a:lnTo>
                  <a:pt x="13588" y="72209"/>
                </a:lnTo>
                <a:lnTo>
                  <a:pt x="34035" y="72983"/>
                </a:lnTo>
                <a:lnTo>
                  <a:pt x="3403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31606" y="448055"/>
            <a:ext cx="24130" cy="20955"/>
          </a:xfrm>
          <a:custGeom>
            <a:avLst/>
            <a:gdLst/>
            <a:ahLst/>
            <a:cxnLst/>
            <a:rect l="l" t="t" r="r" b="b"/>
            <a:pathLst>
              <a:path w="24129" h="20954">
                <a:moveTo>
                  <a:pt x="18288" y="0"/>
                </a:moveTo>
                <a:lnTo>
                  <a:pt x="5207" y="0"/>
                </a:lnTo>
                <a:lnTo>
                  <a:pt x="0" y="4572"/>
                </a:lnTo>
                <a:lnTo>
                  <a:pt x="0" y="15748"/>
                </a:lnTo>
                <a:lnTo>
                  <a:pt x="5207" y="20447"/>
                </a:lnTo>
                <a:lnTo>
                  <a:pt x="18288" y="20447"/>
                </a:lnTo>
                <a:lnTo>
                  <a:pt x="23749" y="15748"/>
                </a:lnTo>
                <a:lnTo>
                  <a:pt x="23749" y="4572"/>
                </a:lnTo>
                <a:lnTo>
                  <a:pt x="1828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72373" y="478662"/>
            <a:ext cx="64769" cy="73660"/>
          </a:xfrm>
          <a:custGeom>
            <a:avLst/>
            <a:gdLst/>
            <a:ahLst/>
            <a:cxnLst/>
            <a:rect l="l" t="t" r="r" b="b"/>
            <a:pathLst>
              <a:path w="64770" h="73659">
                <a:moveTo>
                  <a:pt x="33527" y="0"/>
                </a:moveTo>
                <a:lnTo>
                  <a:pt x="306" y="5159"/>
                </a:lnTo>
                <a:lnTo>
                  <a:pt x="0" y="10667"/>
                </a:lnTo>
                <a:lnTo>
                  <a:pt x="1270" y="10667"/>
                </a:lnTo>
                <a:lnTo>
                  <a:pt x="11429" y="11049"/>
                </a:lnTo>
                <a:lnTo>
                  <a:pt x="13461" y="12953"/>
                </a:lnTo>
                <a:lnTo>
                  <a:pt x="13461" y="72377"/>
                </a:lnTo>
                <a:lnTo>
                  <a:pt x="33527" y="73151"/>
                </a:lnTo>
                <a:lnTo>
                  <a:pt x="33527" y="37619"/>
                </a:lnTo>
                <a:lnTo>
                  <a:pt x="35728" y="26250"/>
                </a:lnTo>
                <a:lnTo>
                  <a:pt x="46789" y="16972"/>
                </a:lnTo>
                <a:lnTo>
                  <a:pt x="56642" y="16001"/>
                </a:lnTo>
                <a:lnTo>
                  <a:pt x="64643" y="16001"/>
                </a:lnTo>
                <a:lnTo>
                  <a:pt x="64643" y="14732"/>
                </a:lnTo>
                <a:lnTo>
                  <a:pt x="33527" y="14732"/>
                </a:lnTo>
                <a:lnTo>
                  <a:pt x="33527" y="0"/>
                </a:lnTo>
                <a:close/>
              </a:path>
              <a:path w="64770" h="73659">
                <a:moveTo>
                  <a:pt x="64643" y="16001"/>
                </a:moveTo>
                <a:lnTo>
                  <a:pt x="56642" y="16001"/>
                </a:lnTo>
                <a:lnTo>
                  <a:pt x="59054" y="16763"/>
                </a:lnTo>
                <a:lnTo>
                  <a:pt x="61468" y="17272"/>
                </a:lnTo>
                <a:lnTo>
                  <a:pt x="64643" y="18287"/>
                </a:lnTo>
                <a:lnTo>
                  <a:pt x="64643" y="16001"/>
                </a:lnTo>
                <a:close/>
              </a:path>
              <a:path w="64770" h="73659">
                <a:moveTo>
                  <a:pt x="57023" y="253"/>
                </a:moveTo>
                <a:lnTo>
                  <a:pt x="42672" y="253"/>
                </a:lnTo>
                <a:lnTo>
                  <a:pt x="36702" y="8254"/>
                </a:lnTo>
                <a:lnTo>
                  <a:pt x="33527" y="14732"/>
                </a:lnTo>
                <a:lnTo>
                  <a:pt x="64643" y="14732"/>
                </a:lnTo>
                <a:lnTo>
                  <a:pt x="64643" y="1142"/>
                </a:lnTo>
                <a:lnTo>
                  <a:pt x="63500" y="1015"/>
                </a:lnTo>
                <a:lnTo>
                  <a:pt x="60198" y="381"/>
                </a:lnTo>
                <a:lnTo>
                  <a:pt x="57023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46077" y="479240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64" y="0"/>
                </a:moveTo>
                <a:lnTo>
                  <a:pt x="25997" y="1407"/>
                </a:lnTo>
                <a:lnTo>
                  <a:pt x="12575" y="6351"/>
                </a:lnTo>
                <a:lnTo>
                  <a:pt x="4081" y="14771"/>
                </a:lnTo>
                <a:lnTo>
                  <a:pt x="0" y="26605"/>
                </a:lnTo>
                <a:lnTo>
                  <a:pt x="1564" y="43893"/>
                </a:lnTo>
                <a:lnTo>
                  <a:pt x="6725" y="57183"/>
                </a:lnTo>
                <a:lnTo>
                  <a:pt x="15209" y="66602"/>
                </a:lnTo>
                <a:lnTo>
                  <a:pt x="26740" y="72278"/>
                </a:lnTo>
                <a:lnTo>
                  <a:pt x="41044" y="74339"/>
                </a:lnTo>
                <a:lnTo>
                  <a:pt x="57176" y="72798"/>
                </a:lnTo>
                <a:lnTo>
                  <a:pt x="66415" y="70357"/>
                </a:lnTo>
                <a:lnTo>
                  <a:pt x="67774" y="69906"/>
                </a:lnTo>
                <a:lnTo>
                  <a:pt x="67774" y="63429"/>
                </a:lnTo>
                <a:lnTo>
                  <a:pt x="50375" y="63429"/>
                </a:lnTo>
                <a:lnTo>
                  <a:pt x="35380" y="59571"/>
                </a:lnTo>
                <a:lnTo>
                  <a:pt x="26034" y="49834"/>
                </a:lnTo>
                <a:lnTo>
                  <a:pt x="21558" y="36973"/>
                </a:lnTo>
                <a:lnTo>
                  <a:pt x="30701" y="33099"/>
                </a:lnTo>
                <a:lnTo>
                  <a:pt x="48165" y="31210"/>
                </a:lnTo>
                <a:lnTo>
                  <a:pt x="64113" y="30594"/>
                </a:lnTo>
                <a:lnTo>
                  <a:pt x="69171" y="29139"/>
                </a:lnTo>
                <a:lnTo>
                  <a:pt x="67828" y="21900"/>
                </a:lnTo>
                <a:lnTo>
                  <a:pt x="22490" y="21900"/>
                </a:lnTo>
                <a:lnTo>
                  <a:pt x="21673" y="16693"/>
                </a:lnTo>
                <a:lnTo>
                  <a:pt x="24848" y="7168"/>
                </a:lnTo>
                <a:lnTo>
                  <a:pt x="60299" y="7168"/>
                </a:lnTo>
                <a:lnTo>
                  <a:pt x="58368" y="4849"/>
                </a:lnTo>
                <a:lnTo>
                  <a:pt x="44864" y="0"/>
                </a:lnTo>
                <a:close/>
              </a:path>
              <a:path w="69215" h="74929">
                <a:moveTo>
                  <a:pt x="67774" y="60381"/>
                </a:moveTo>
                <a:lnTo>
                  <a:pt x="65869" y="61143"/>
                </a:lnTo>
                <a:lnTo>
                  <a:pt x="62567" y="62159"/>
                </a:lnTo>
                <a:lnTo>
                  <a:pt x="56852" y="63429"/>
                </a:lnTo>
                <a:lnTo>
                  <a:pt x="67774" y="63429"/>
                </a:lnTo>
                <a:lnTo>
                  <a:pt x="67774" y="60381"/>
                </a:lnTo>
                <a:close/>
              </a:path>
              <a:path w="69215" h="74929">
                <a:moveTo>
                  <a:pt x="60299" y="7168"/>
                </a:moveTo>
                <a:lnTo>
                  <a:pt x="46438" y="7168"/>
                </a:lnTo>
                <a:lnTo>
                  <a:pt x="49232" y="14915"/>
                </a:lnTo>
                <a:lnTo>
                  <a:pt x="49359" y="21900"/>
                </a:lnTo>
                <a:lnTo>
                  <a:pt x="67828" y="21900"/>
                </a:lnTo>
                <a:lnTo>
                  <a:pt x="66470" y="14581"/>
                </a:lnTo>
                <a:lnTo>
                  <a:pt x="60299" y="71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36026" y="444880"/>
            <a:ext cx="81915" cy="107314"/>
          </a:xfrm>
          <a:custGeom>
            <a:avLst/>
            <a:gdLst/>
            <a:ahLst/>
            <a:cxnLst/>
            <a:rect l="l" t="t" r="r" b="b"/>
            <a:pathLst>
              <a:path w="81915" h="107315">
                <a:moveTo>
                  <a:pt x="31242" y="0"/>
                </a:moveTo>
                <a:lnTo>
                  <a:pt x="225" y="3908"/>
                </a:lnTo>
                <a:lnTo>
                  <a:pt x="0" y="9398"/>
                </a:lnTo>
                <a:lnTo>
                  <a:pt x="1524" y="9398"/>
                </a:lnTo>
                <a:lnTo>
                  <a:pt x="11049" y="9779"/>
                </a:lnTo>
                <a:lnTo>
                  <a:pt x="13207" y="12065"/>
                </a:lnTo>
                <a:lnTo>
                  <a:pt x="13207" y="106833"/>
                </a:lnTo>
                <a:lnTo>
                  <a:pt x="32766" y="106934"/>
                </a:lnTo>
                <a:lnTo>
                  <a:pt x="32765" y="71302"/>
                </a:lnTo>
                <a:lnTo>
                  <a:pt x="37002" y="55980"/>
                </a:lnTo>
                <a:lnTo>
                  <a:pt x="46558" y="47361"/>
                </a:lnTo>
                <a:lnTo>
                  <a:pt x="62229" y="46355"/>
                </a:lnTo>
                <a:lnTo>
                  <a:pt x="79341" y="46355"/>
                </a:lnTo>
                <a:lnTo>
                  <a:pt x="78595" y="45235"/>
                </a:lnTo>
                <a:lnTo>
                  <a:pt x="35534" y="45235"/>
                </a:lnTo>
                <a:lnTo>
                  <a:pt x="33805" y="34828"/>
                </a:lnTo>
                <a:lnTo>
                  <a:pt x="33006" y="17256"/>
                </a:lnTo>
                <a:lnTo>
                  <a:pt x="32778" y="2739"/>
                </a:lnTo>
                <a:lnTo>
                  <a:pt x="31242" y="0"/>
                </a:lnTo>
                <a:close/>
              </a:path>
              <a:path w="81915" h="107315">
                <a:moveTo>
                  <a:pt x="79341" y="46355"/>
                </a:moveTo>
                <a:lnTo>
                  <a:pt x="62229" y="46355"/>
                </a:lnTo>
                <a:lnTo>
                  <a:pt x="62229" y="106774"/>
                </a:lnTo>
                <a:lnTo>
                  <a:pt x="81660" y="106934"/>
                </a:lnTo>
                <a:lnTo>
                  <a:pt x="81660" y="60032"/>
                </a:lnTo>
                <a:lnTo>
                  <a:pt x="80567" y="48193"/>
                </a:lnTo>
                <a:lnTo>
                  <a:pt x="79341" y="46355"/>
                </a:lnTo>
                <a:close/>
              </a:path>
              <a:path w="81915" h="107315">
                <a:moveTo>
                  <a:pt x="59690" y="33401"/>
                </a:moveTo>
                <a:lnTo>
                  <a:pt x="44954" y="37122"/>
                </a:lnTo>
                <a:lnTo>
                  <a:pt x="35534" y="45235"/>
                </a:lnTo>
                <a:lnTo>
                  <a:pt x="78595" y="45235"/>
                </a:lnTo>
                <a:lnTo>
                  <a:pt x="72912" y="36712"/>
                </a:lnTo>
                <a:lnTo>
                  <a:pt x="59690" y="3340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438686" y="479225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41" y="0"/>
                </a:moveTo>
                <a:lnTo>
                  <a:pt x="26029" y="1416"/>
                </a:lnTo>
                <a:lnTo>
                  <a:pt x="12613" y="6370"/>
                </a:lnTo>
                <a:lnTo>
                  <a:pt x="4100" y="14799"/>
                </a:lnTo>
                <a:lnTo>
                  <a:pt x="0" y="26645"/>
                </a:lnTo>
                <a:lnTo>
                  <a:pt x="1557" y="43884"/>
                </a:lnTo>
                <a:lnTo>
                  <a:pt x="6707" y="57150"/>
                </a:lnTo>
                <a:lnTo>
                  <a:pt x="15188" y="66565"/>
                </a:lnTo>
                <a:lnTo>
                  <a:pt x="26739" y="72257"/>
                </a:lnTo>
                <a:lnTo>
                  <a:pt x="41098" y="74350"/>
                </a:lnTo>
                <a:lnTo>
                  <a:pt x="57209" y="72807"/>
                </a:lnTo>
                <a:lnTo>
                  <a:pt x="66437" y="70365"/>
                </a:lnTo>
                <a:lnTo>
                  <a:pt x="67773" y="69922"/>
                </a:lnTo>
                <a:lnTo>
                  <a:pt x="67773" y="63445"/>
                </a:lnTo>
                <a:lnTo>
                  <a:pt x="50374" y="63445"/>
                </a:lnTo>
                <a:lnTo>
                  <a:pt x="35306" y="59559"/>
                </a:lnTo>
                <a:lnTo>
                  <a:pt x="26044" y="49759"/>
                </a:lnTo>
                <a:lnTo>
                  <a:pt x="21728" y="36832"/>
                </a:lnTo>
                <a:lnTo>
                  <a:pt x="30827" y="33042"/>
                </a:lnTo>
                <a:lnTo>
                  <a:pt x="48328" y="31201"/>
                </a:lnTo>
                <a:lnTo>
                  <a:pt x="64255" y="30605"/>
                </a:lnTo>
                <a:lnTo>
                  <a:pt x="69170" y="29155"/>
                </a:lnTo>
                <a:lnTo>
                  <a:pt x="67826" y="21916"/>
                </a:lnTo>
                <a:lnTo>
                  <a:pt x="22530" y="21916"/>
                </a:lnTo>
                <a:lnTo>
                  <a:pt x="21545" y="16709"/>
                </a:lnTo>
                <a:lnTo>
                  <a:pt x="24847" y="7184"/>
                </a:lnTo>
                <a:lnTo>
                  <a:pt x="60304" y="7184"/>
                </a:lnTo>
                <a:lnTo>
                  <a:pt x="58345" y="4833"/>
                </a:lnTo>
                <a:lnTo>
                  <a:pt x="44841" y="0"/>
                </a:lnTo>
                <a:close/>
              </a:path>
              <a:path w="69215" h="74929">
                <a:moveTo>
                  <a:pt x="67773" y="60397"/>
                </a:moveTo>
                <a:lnTo>
                  <a:pt x="65868" y="61159"/>
                </a:lnTo>
                <a:lnTo>
                  <a:pt x="62566" y="62175"/>
                </a:lnTo>
                <a:lnTo>
                  <a:pt x="56851" y="63445"/>
                </a:lnTo>
                <a:lnTo>
                  <a:pt x="67773" y="63445"/>
                </a:lnTo>
                <a:lnTo>
                  <a:pt x="67773" y="60397"/>
                </a:lnTo>
                <a:close/>
              </a:path>
              <a:path w="69215" h="74929">
                <a:moveTo>
                  <a:pt x="60304" y="7184"/>
                </a:moveTo>
                <a:lnTo>
                  <a:pt x="46437" y="7184"/>
                </a:lnTo>
                <a:lnTo>
                  <a:pt x="49104" y="14931"/>
                </a:lnTo>
                <a:lnTo>
                  <a:pt x="49485" y="21916"/>
                </a:lnTo>
                <a:lnTo>
                  <a:pt x="67826" y="21916"/>
                </a:lnTo>
                <a:lnTo>
                  <a:pt x="66461" y="14570"/>
                </a:lnTo>
                <a:lnTo>
                  <a:pt x="60304" y="718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1382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6195" y="31369"/>
                </a:moveTo>
                <a:lnTo>
                  <a:pt x="13462" y="31369"/>
                </a:lnTo>
                <a:lnTo>
                  <a:pt x="13462" y="73590"/>
                </a:lnTo>
                <a:lnTo>
                  <a:pt x="17654" y="89862"/>
                </a:lnTo>
                <a:lnTo>
                  <a:pt x="28511" y="96084"/>
                </a:lnTo>
                <a:lnTo>
                  <a:pt x="44831" y="97027"/>
                </a:lnTo>
                <a:lnTo>
                  <a:pt x="48895" y="96393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290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6195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450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462" y="0"/>
                </a:lnTo>
                <a:lnTo>
                  <a:pt x="13462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57259" y="448055"/>
            <a:ext cx="119380" cy="104139"/>
          </a:xfrm>
          <a:custGeom>
            <a:avLst/>
            <a:gdLst/>
            <a:ahLst/>
            <a:cxnLst/>
            <a:rect l="l" t="t" r="r" b="b"/>
            <a:pathLst>
              <a:path w="119379" h="104140">
                <a:moveTo>
                  <a:pt x="239" y="2"/>
                </a:moveTo>
                <a:lnTo>
                  <a:pt x="0" y="5969"/>
                </a:lnTo>
                <a:lnTo>
                  <a:pt x="3937" y="6731"/>
                </a:lnTo>
                <a:lnTo>
                  <a:pt x="16001" y="8763"/>
                </a:lnTo>
                <a:lnTo>
                  <a:pt x="16891" y="8763"/>
                </a:lnTo>
                <a:lnTo>
                  <a:pt x="16891" y="103712"/>
                </a:lnTo>
                <a:lnTo>
                  <a:pt x="38354" y="103759"/>
                </a:lnTo>
                <a:lnTo>
                  <a:pt x="38353" y="24149"/>
                </a:lnTo>
                <a:lnTo>
                  <a:pt x="61676" y="24149"/>
                </a:lnTo>
                <a:lnTo>
                  <a:pt x="46080" y="547"/>
                </a:lnTo>
                <a:lnTo>
                  <a:pt x="239" y="2"/>
                </a:lnTo>
                <a:close/>
              </a:path>
              <a:path w="119379" h="104140">
                <a:moveTo>
                  <a:pt x="61676" y="24149"/>
                </a:moveTo>
                <a:lnTo>
                  <a:pt x="38353" y="24149"/>
                </a:lnTo>
                <a:lnTo>
                  <a:pt x="42146" y="28984"/>
                </a:lnTo>
                <a:lnTo>
                  <a:pt x="49429" y="39335"/>
                </a:lnTo>
                <a:lnTo>
                  <a:pt x="58878" y="53161"/>
                </a:lnTo>
                <a:lnTo>
                  <a:pt x="69168" y="68425"/>
                </a:lnTo>
                <a:lnTo>
                  <a:pt x="91843" y="102448"/>
                </a:lnTo>
                <a:lnTo>
                  <a:pt x="119116" y="103758"/>
                </a:lnTo>
                <a:lnTo>
                  <a:pt x="119118" y="77952"/>
                </a:lnTo>
                <a:lnTo>
                  <a:pt x="97663" y="77952"/>
                </a:lnTo>
                <a:lnTo>
                  <a:pt x="93822" y="72428"/>
                </a:lnTo>
                <a:lnTo>
                  <a:pt x="86520" y="61572"/>
                </a:lnTo>
                <a:lnTo>
                  <a:pt x="61676" y="24149"/>
                </a:lnTo>
                <a:close/>
              </a:path>
              <a:path w="119379" h="104140">
                <a:moveTo>
                  <a:pt x="117601" y="0"/>
                </a:moveTo>
                <a:lnTo>
                  <a:pt x="97663" y="0"/>
                </a:lnTo>
                <a:lnTo>
                  <a:pt x="97663" y="77952"/>
                </a:lnTo>
                <a:lnTo>
                  <a:pt x="119118" y="77952"/>
                </a:lnTo>
                <a:lnTo>
                  <a:pt x="119125" y="0"/>
                </a:lnTo>
                <a:lnTo>
                  <a:pt x="11760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695855" y="479351"/>
            <a:ext cx="71120" cy="74295"/>
          </a:xfrm>
          <a:custGeom>
            <a:avLst/>
            <a:gdLst/>
            <a:ahLst/>
            <a:cxnLst/>
            <a:rect l="l" t="t" r="r" b="b"/>
            <a:pathLst>
              <a:path w="71120" h="74295">
                <a:moveTo>
                  <a:pt x="46396" y="0"/>
                </a:moveTo>
                <a:lnTo>
                  <a:pt x="27165" y="1271"/>
                </a:lnTo>
                <a:lnTo>
                  <a:pt x="13366" y="5931"/>
                </a:lnTo>
                <a:lnTo>
                  <a:pt x="4483" y="13916"/>
                </a:lnTo>
                <a:lnTo>
                  <a:pt x="0" y="25161"/>
                </a:lnTo>
                <a:lnTo>
                  <a:pt x="1387" y="42673"/>
                </a:lnTo>
                <a:lnTo>
                  <a:pt x="6296" y="56155"/>
                </a:lnTo>
                <a:lnTo>
                  <a:pt x="14468" y="65781"/>
                </a:lnTo>
                <a:lnTo>
                  <a:pt x="25644" y="71724"/>
                </a:lnTo>
                <a:lnTo>
                  <a:pt x="39567" y="74159"/>
                </a:lnTo>
                <a:lnTo>
                  <a:pt x="56625" y="72904"/>
                </a:lnTo>
                <a:lnTo>
                  <a:pt x="66417" y="70609"/>
                </a:lnTo>
                <a:lnTo>
                  <a:pt x="68922" y="69796"/>
                </a:lnTo>
                <a:lnTo>
                  <a:pt x="68922" y="63319"/>
                </a:lnTo>
                <a:lnTo>
                  <a:pt x="51396" y="63319"/>
                </a:lnTo>
                <a:lnTo>
                  <a:pt x="36036" y="59530"/>
                </a:lnTo>
                <a:lnTo>
                  <a:pt x="26508" y="49948"/>
                </a:lnTo>
                <a:lnTo>
                  <a:pt x="21966" y="37249"/>
                </a:lnTo>
                <a:lnTo>
                  <a:pt x="30880" y="33212"/>
                </a:lnTo>
                <a:lnTo>
                  <a:pt x="48239" y="31199"/>
                </a:lnTo>
                <a:lnTo>
                  <a:pt x="64607" y="30504"/>
                </a:lnTo>
                <a:lnTo>
                  <a:pt x="70700" y="29029"/>
                </a:lnTo>
                <a:lnTo>
                  <a:pt x="69326" y="21790"/>
                </a:lnTo>
                <a:lnTo>
                  <a:pt x="23161" y="21790"/>
                </a:lnTo>
                <a:lnTo>
                  <a:pt x="21932" y="16583"/>
                </a:lnTo>
                <a:lnTo>
                  <a:pt x="25107" y="7058"/>
                </a:lnTo>
                <a:lnTo>
                  <a:pt x="61604" y="7058"/>
                </a:lnTo>
                <a:lnTo>
                  <a:pt x="59841" y="4956"/>
                </a:lnTo>
                <a:lnTo>
                  <a:pt x="46396" y="0"/>
                </a:lnTo>
                <a:close/>
              </a:path>
              <a:path w="71120" h="74295">
                <a:moveTo>
                  <a:pt x="68922" y="60271"/>
                </a:moveTo>
                <a:lnTo>
                  <a:pt x="67017" y="61033"/>
                </a:lnTo>
                <a:lnTo>
                  <a:pt x="63715" y="62049"/>
                </a:lnTo>
                <a:lnTo>
                  <a:pt x="57746" y="63319"/>
                </a:lnTo>
                <a:lnTo>
                  <a:pt x="68922" y="63319"/>
                </a:lnTo>
                <a:lnTo>
                  <a:pt x="68922" y="60271"/>
                </a:lnTo>
                <a:close/>
              </a:path>
              <a:path w="71120" h="74295">
                <a:moveTo>
                  <a:pt x="61604" y="7058"/>
                </a:moveTo>
                <a:lnTo>
                  <a:pt x="47205" y="7058"/>
                </a:lnTo>
                <a:lnTo>
                  <a:pt x="49944" y="14650"/>
                </a:lnTo>
                <a:lnTo>
                  <a:pt x="50064" y="16583"/>
                </a:lnTo>
                <a:lnTo>
                  <a:pt x="50253" y="21790"/>
                </a:lnTo>
                <a:lnTo>
                  <a:pt x="69326" y="21790"/>
                </a:lnTo>
                <a:lnTo>
                  <a:pt x="67971" y="14650"/>
                </a:lnTo>
                <a:lnTo>
                  <a:pt x="61604" y="705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61806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5941" y="31369"/>
                </a:moveTo>
                <a:lnTo>
                  <a:pt x="13335" y="31369"/>
                </a:lnTo>
                <a:lnTo>
                  <a:pt x="13335" y="73590"/>
                </a:lnTo>
                <a:lnTo>
                  <a:pt x="17558" y="89862"/>
                </a:lnTo>
                <a:lnTo>
                  <a:pt x="28440" y="96084"/>
                </a:lnTo>
                <a:lnTo>
                  <a:pt x="44830" y="97027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036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5941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324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335" y="0"/>
                </a:lnTo>
                <a:lnTo>
                  <a:pt x="13335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768206" y="480441"/>
            <a:ext cx="86995" cy="71755"/>
          </a:xfrm>
          <a:custGeom>
            <a:avLst/>
            <a:gdLst/>
            <a:ahLst/>
            <a:cxnLst/>
            <a:rect l="l" t="t" r="r" b="b"/>
            <a:pathLst>
              <a:path w="86995" h="71754">
                <a:moveTo>
                  <a:pt x="65079" y="45720"/>
                </a:moveTo>
                <a:lnTo>
                  <a:pt x="42164" y="45720"/>
                </a:lnTo>
                <a:lnTo>
                  <a:pt x="61292" y="71140"/>
                </a:lnTo>
                <a:lnTo>
                  <a:pt x="84709" y="71374"/>
                </a:lnTo>
                <a:lnTo>
                  <a:pt x="65079" y="45720"/>
                </a:lnTo>
                <a:close/>
              </a:path>
              <a:path w="86995" h="71754">
                <a:moveTo>
                  <a:pt x="115" y="0"/>
                </a:moveTo>
                <a:lnTo>
                  <a:pt x="0" y="5714"/>
                </a:lnTo>
                <a:lnTo>
                  <a:pt x="1270" y="5714"/>
                </a:lnTo>
                <a:lnTo>
                  <a:pt x="11557" y="6350"/>
                </a:lnTo>
                <a:lnTo>
                  <a:pt x="13970" y="8255"/>
                </a:lnTo>
                <a:lnTo>
                  <a:pt x="32512" y="32893"/>
                </a:lnTo>
                <a:lnTo>
                  <a:pt x="12549" y="56014"/>
                </a:lnTo>
                <a:lnTo>
                  <a:pt x="33147" y="56134"/>
                </a:lnTo>
                <a:lnTo>
                  <a:pt x="42164" y="45720"/>
                </a:lnTo>
                <a:lnTo>
                  <a:pt x="65079" y="45720"/>
                </a:lnTo>
                <a:lnTo>
                  <a:pt x="48035" y="23444"/>
                </a:lnTo>
                <a:lnTo>
                  <a:pt x="66548" y="23241"/>
                </a:lnTo>
                <a:lnTo>
                  <a:pt x="67690" y="21926"/>
                </a:lnTo>
                <a:lnTo>
                  <a:pt x="47028" y="21926"/>
                </a:lnTo>
                <a:lnTo>
                  <a:pt x="30108" y="12"/>
                </a:lnTo>
                <a:lnTo>
                  <a:pt x="115" y="0"/>
                </a:lnTo>
                <a:close/>
              </a:path>
              <a:path w="86995" h="71754">
                <a:moveTo>
                  <a:pt x="66040" y="0"/>
                </a:moveTo>
                <a:lnTo>
                  <a:pt x="47028" y="21926"/>
                </a:lnTo>
                <a:lnTo>
                  <a:pt x="67690" y="21926"/>
                </a:lnTo>
                <a:lnTo>
                  <a:pt x="86632" y="124"/>
                </a:lnTo>
                <a:lnTo>
                  <a:pt x="6604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4169" y="4986845"/>
            <a:ext cx="27305" cy="73660"/>
          </a:xfrm>
          <a:custGeom>
            <a:avLst/>
            <a:gdLst/>
            <a:ahLst/>
            <a:cxnLst/>
            <a:rect l="l" t="t" r="r" b="b"/>
            <a:pathLst>
              <a:path w="27305" h="73660">
                <a:moveTo>
                  <a:pt x="26920" y="16192"/>
                </a:moveTo>
                <a:lnTo>
                  <a:pt x="17948" y="16192"/>
                </a:lnTo>
                <a:lnTo>
                  <a:pt x="17948" y="73384"/>
                </a:lnTo>
                <a:lnTo>
                  <a:pt x="26920" y="73384"/>
                </a:lnTo>
                <a:lnTo>
                  <a:pt x="26920" y="16192"/>
                </a:lnTo>
                <a:close/>
              </a:path>
              <a:path w="27305" h="73660">
                <a:moveTo>
                  <a:pt x="26920" y="0"/>
                </a:moveTo>
                <a:lnTo>
                  <a:pt x="21139" y="0"/>
                </a:lnTo>
                <a:lnTo>
                  <a:pt x="19577" y="3149"/>
                </a:lnTo>
                <a:lnTo>
                  <a:pt x="16917" y="6413"/>
                </a:lnTo>
                <a:lnTo>
                  <a:pt x="9406" y="13119"/>
                </a:lnTo>
                <a:lnTo>
                  <a:pt x="5019" y="15976"/>
                </a:lnTo>
                <a:lnTo>
                  <a:pt x="0" y="18338"/>
                </a:lnTo>
                <a:lnTo>
                  <a:pt x="0" y="27012"/>
                </a:lnTo>
                <a:lnTo>
                  <a:pt x="17948" y="16192"/>
                </a:lnTo>
                <a:lnTo>
                  <a:pt x="26920" y="16192"/>
                </a:lnTo>
                <a:lnTo>
                  <a:pt x="269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0" y="0"/>
            <a:ext cx="9143999" cy="21050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0" y="3081130"/>
            <a:ext cx="9143999" cy="20623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0" y="999744"/>
            <a:ext cx="9144000" cy="23637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0" y="1019175"/>
            <a:ext cx="9144000" cy="22786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783573" y="515747"/>
            <a:ext cx="57150" cy="34925"/>
          </a:xfrm>
          <a:custGeom>
            <a:avLst/>
            <a:gdLst/>
            <a:ahLst/>
            <a:cxnLst/>
            <a:rect l="l" t="t" r="r" b="b"/>
            <a:pathLst>
              <a:path w="57150" h="34925">
                <a:moveTo>
                  <a:pt x="56769" y="0"/>
                </a:moveTo>
                <a:lnTo>
                  <a:pt x="30479" y="0"/>
                </a:lnTo>
                <a:lnTo>
                  <a:pt x="0" y="34416"/>
                </a:lnTo>
                <a:lnTo>
                  <a:pt x="26416" y="34416"/>
                </a:lnTo>
                <a:lnTo>
                  <a:pt x="56769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497760" y="284479"/>
            <a:ext cx="0" cy="199390"/>
          </a:xfrm>
          <a:custGeom>
            <a:avLst/>
            <a:gdLst/>
            <a:ahLst/>
            <a:cxnLst/>
            <a:rect l="l" t="t" r="r" b="b"/>
            <a:pathLst>
              <a:path w="0" h="199390">
                <a:moveTo>
                  <a:pt x="0" y="0"/>
                </a:moveTo>
                <a:lnTo>
                  <a:pt x="0" y="199389"/>
                </a:lnTo>
              </a:path>
            </a:pathLst>
          </a:custGeom>
          <a:ln w="539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471407" y="379729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820" y="0"/>
                </a:lnTo>
              </a:path>
            </a:pathLst>
          </a:custGeom>
          <a:ln w="3429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656891" y="284606"/>
            <a:ext cx="0" cy="198755"/>
          </a:xfrm>
          <a:custGeom>
            <a:avLst/>
            <a:gdLst/>
            <a:ahLst/>
            <a:cxnLst/>
            <a:rect l="l" t="t" r="r" b="b"/>
            <a:pathLst>
              <a:path w="0" h="198754">
                <a:moveTo>
                  <a:pt x="0" y="0"/>
                </a:moveTo>
                <a:lnTo>
                  <a:pt x="0" y="198754"/>
                </a:lnTo>
              </a:path>
            </a:pathLst>
          </a:custGeom>
          <a:ln w="5194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919910" y="319150"/>
            <a:ext cx="0" cy="164465"/>
          </a:xfrm>
          <a:custGeom>
            <a:avLst/>
            <a:gdLst/>
            <a:ahLst/>
            <a:cxnLst/>
            <a:rect l="l" t="t" r="r" b="b"/>
            <a:pathLst>
              <a:path w="0" h="164465">
                <a:moveTo>
                  <a:pt x="0" y="0"/>
                </a:moveTo>
                <a:lnTo>
                  <a:pt x="0" y="164211"/>
                </a:lnTo>
              </a:path>
            </a:pathLst>
          </a:custGeom>
          <a:ln w="539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812531" y="301879"/>
            <a:ext cx="213360" cy="0"/>
          </a:xfrm>
          <a:custGeom>
            <a:avLst/>
            <a:gdLst/>
            <a:ahLst/>
            <a:cxnLst/>
            <a:rect l="l" t="t" r="r" b="b"/>
            <a:pathLst>
              <a:path w="213359" h="0">
                <a:moveTo>
                  <a:pt x="0" y="0"/>
                </a:moveTo>
                <a:lnTo>
                  <a:pt x="212851" y="0"/>
                </a:lnTo>
              </a:path>
            </a:pathLst>
          </a:custGeom>
          <a:ln w="3581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980806" y="284606"/>
            <a:ext cx="249554" cy="198755"/>
          </a:xfrm>
          <a:custGeom>
            <a:avLst/>
            <a:gdLst/>
            <a:ahLst/>
            <a:cxnLst/>
            <a:rect l="l" t="t" r="r" b="b"/>
            <a:pathLst>
              <a:path w="249554" h="198754">
                <a:moveTo>
                  <a:pt x="156083" y="0"/>
                </a:moveTo>
                <a:lnTo>
                  <a:pt x="93218" y="0"/>
                </a:lnTo>
                <a:lnTo>
                  <a:pt x="0" y="198754"/>
                </a:lnTo>
                <a:lnTo>
                  <a:pt x="58800" y="198754"/>
                </a:lnTo>
                <a:lnTo>
                  <a:pt x="74929" y="156082"/>
                </a:lnTo>
                <a:lnTo>
                  <a:pt x="229287" y="156082"/>
                </a:lnTo>
                <a:lnTo>
                  <a:pt x="214098" y="123697"/>
                </a:lnTo>
                <a:lnTo>
                  <a:pt x="87122" y="123697"/>
                </a:lnTo>
                <a:lnTo>
                  <a:pt x="123698" y="34543"/>
                </a:lnTo>
                <a:lnTo>
                  <a:pt x="172284" y="34543"/>
                </a:lnTo>
                <a:lnTo>
                  <a:pt x="156083" y="0"/>
                </a:lnTo>
                <a:close/>
              </a:path>
              <a:path w="249554" h="198754">
                <a:moveTo>
                  <a:pt x="229287" y="156082"/>
                </a:moveTo>
                <a:lnTo>
                  <a:pt x="174371" y="156082"/>
                </a:lnTo>
                <a:lnTo>
                  <a:pt x="190500" y="198754"/>
                </a:lnTo>
                <a:lnTo>
                  <a:pt x="249300" y="198754"/>
                </a:lnTo>
                <a:lnTo>
                  <a:pt x="229287" y="156082"/>
                </a:lnTo>
                <a:close/>
              </a:path>
              <a:path w="249554" h="198754">
                <a:moveTo>
                  <a:pt x="172284" y="34543"/>
                </a:moveTo>
                <a:lnTo>
                  <a:pt x="123698" y="34543"/>
                </a:lnTo>
                <a:lnTo>
                  <a:pt x="160147" y="123697"/>
                </a:lnTo>
                <a:lnTo>
                  <a:pt x="214098" y="123697"/>
                </a:lnTo>
                <a:lnTo>
                  <a:pt x="172284" y="345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751129" y="284683"/>
            <a:ext cx="0" cy="198755"/>
          </a:xfrm>
          <a:custGeom>
            <a:avLst/>
            <a:gdLst/>
            <a:ahLst/>
            <a:cxnLst/>
            <a:rect l="l" t="t" r="r" b="b"/>
            <a:pathLst>
              <a:path w="0" h="198754">
                <a:moveTo>
                  <a:pt x="0" y="0"/>
                </a:moveTo>
                <a:lnTo>
                  <a:pt x="0" y="198678"/>
                </a:lnTo>
              </a:path>
            </a:pathLst>
          </a:custGeom>
          <a:ln w="5398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514526" y="284479"/>
            <a:ext cx="0" cy="199390"/>
          </a:xfrm>
          <a:custGeom>
            <a:avLst/>
            <a:gdLst/>
            <a:ahLst/>
            <a:cxnLst/>
            <a:rect l="l" t="t" r="r" b="b"/>
            <a:pathLst>
              <a:path w="0" h="199390">
                <a:moveTo>
                  <a:pt x="0" y="0"/>
                </a:moveTo>
                <a:lnTo>
                  <a:pt x="0" y="199389"/>
                </a:lnTo>
              </a:path>
            </a:pathLst>
          </a:custGeom>
          <a:ln w="539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488173" y="379729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820" y="0"/>
                </a:lnTo>
              </a:path>
            </a:pathLst>
          </a:custGeom>
          <a:ln w="3429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673657" y="284606"/>
            <a:ext cx="0" cy="198755"/>
          </a:xfrm>
          <a:custGeom>
            <a:avLst/>
            <a:gdLst/>
            <a:ahLst/>
            <a:cxnLst/>
            <a:rect l="l" t="t" r="r" b="b"/>
            <a:pathLst>
              <a:path w="0" h="198754">
                <a:moveTo>
                  <a:pt x="0" y="0"/>
                </a:moveTo>
                <a:lnTo>
                  <a:pt x="0" y="198754"/>
                </a:lnTo>
              </a:path>
            </a:pathLst>
          </a:custGeom>
          <a:ln w="5194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767895" y="284683"/>
            <a:ext cx="0" cy="198755"/>
          </a:xfrm>
          <a:custGeom>
            <a:avLst/>
            <a:gdLst/>
            <a:ahLst/>
            <a:cxnLst/>
            <a:rect l="l" t="t" r="r" b="b"/>
            <a:pathLst>
              <a:path w="0" h="198754">
                <a:moveTo>
                  <a:pt x="0" y="0"/>
                </a:moveTo>
                <a:lnTo>
                  <a:pt x="0" y="198678"/>
                </a:lnTo>
              </a:path>
            </a:pathLst>
          </a:custGeom>
          <a:ln w="5398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222064" y="280569"/>
            <a:ext cx="222885" cy="207010"/>
          </a:xfrm>
          <a:custGeom>
            <a:avLst/>
            <a:gdLst/>
            <a:ahLst/>
            <a:cxnLst/>
            <a:rect l="l" t="t" r="r" b="b"/>
            <a:pathLst>
              <a:path w="222884" h="207009">
                <a:moveTo>
                  <a:pt x="113443" y="0"/>
                </a:moveTo>
                <a:lnTo>
                  <a:pt x="65061" y="8708"/>
                </a:lnTo>
                <a:lnTo>
                  <a:pt x="29717" y="28102"/>
                </a:lnTo>
                <a:lnTo>
                  <a:pt x="4370" y="69890"/>
                </a:lnTo>
                <a:lnTo>
                  <a:pt x="0" y="110142"/>
                </a:lnTo>
                <a:lnTo>
                  <a:pt x="1107" y="122948"/>
                </a:lnTo>
                <a:lnTo>
                  <a:pt x="12535" y="159869"/>
                </a:lnTo>
                <a:lnTo>
                  <a:pt x="39643" y="187574"/>
                </a:lnTo>
                <a:lnTo>
                  <a:pt x="85013" y="203867"/>
                </a:lnTo>
                <a:lnTo>
                  <a:pt x="127079" y="206512"/>
                </a:lnTo>
                <a:lnTo>
                  <a:pt x="139094" y="205276"/>
                </a:lnTo>
                <a:lnTo>
                  <a:pt x="176190" y="195725"/>
                </a:lnTo>
                <a:lnTo>
                  <a:pt x="206773" y="175774"/>
                </a:lnTo>
                <a:lnTo>
                  <a:pt x="107302" y="175774"/>
                </a:lnTo>
                <a:lnTo>
                  <a:pt x="95690" y="173130"/>
                </a:lnTo>
                <a:lnTo>
                  <a:pt x="63961" y="149331"/>
                </a:lnTo>
                <a:lnTo>
                  <a:pt x="55338" y="110142"/>
                </a:lnTo>
                <a:lnTo>
                  <a:pt x="55243" y="95592"/>
                </a:lnTo>
                <a:lnTo>
                  <a:pt x="56760" y="84502"/>
                </a:lnTo>
                <a:lnTo>
                  <a:pt x="71453" y="48195"/>
                </a:lnTo>
                <a:lnTo>
                  <a:pt x="106278" y="31379"/>
                </a:lnTo>
                <a:lnTo>
                  <a:pt x="120914" y="30728"/>
                </a:lnTo>
                <a:lnTo>
                  <a:pt x="204444" y="30728"/>
                </a:lnTo>
                <a:lnTo>
                  <a:pt x="200870" y="26756"/>
                </a:lnTo>
                <a:lnTo>
                  <a:pt x="164987" y="7547"/>
                </a:lnTo>
                <a:lnTo>
                  <a:pt x="127399" y="497"/>
                </a:lnTo>
                <a:lnTo>
                  <a:pt x="113443" y="0"/>
                </a:lnTo>
                <a:close/>
              </a:path>
              <a:path w="222884" h="207009">
                <a:moveTo>
                  <a:pt x="222896" y="131039"/>
                </a:moveTo>
                <a:lnTo>
                  <a:pt x="167656" y="134960"/>
                </a:lnTo>
                <a:lnTo>
                  <a:pt x="165324" y="145497"/>
                </a:lnTo>
                <a:lnTo>
                  <a:pt x="158466" y="160325"/>
                </a:lnTo>
                <a:lnTo>
                  <a:pt x="148958" y="168194"/>
                </a:lnTo>
                <a:lnTo>
                  <a:pt x="134793" y="174245"/>
                </a:lnTo>
                <a:lnTo>
                  <a:pt x="123690" y="175694"/>
                </a:lnTo>
                <a:lnTo>
                  <a:pt x="107302" y="175774"/>
                </a:lnTo>
                <a:lnTo>
                  <a:pt x="206773" y="175774"/>
                </a:lnTo>
                <a:lnTo>
                  <a:pt x="222547" y="137387"/>
                </a:lnTo>
                <a:lnTo>
                  <a:pt x="222896" y="131039"/>
                </a:lnTo>
                <a:close/>
              </a:path>
              <a:path w="222884" h="207009">
                <a:moveTo>
                  <a:pt x="204444" y="30728"/>
                </a:moveTo>
                <a:lnTo>
                  <a:pt x="120914" y="30728"/>
                </a:lnTo>
                <a:lnTo>
                  <a:pt x="131861" y="32509"/>
                </a:lnTo>
                <a:lnTo>
                  <a:pt x="147006" y="37395"/>
                </a:lnTo>
                <a:lnTo>
                  <a:pt x="166691" y="71982"/>
                </a:lnTo>
                <a:lnTo>
                  <a:pt x="221658" y="71982"/>
                </a:lnTo>
                <a:lnTo>
                  <a:pt x="209431" y="36270"/>
                </a:lnTo>
                <a:lnTo>
                  <a:pt x="204444" y="307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394829" y="538190"/>
            <a:ext cx="48895" cy="125730"/>
          </a:xfrm>
          <a:custGeom>
            <a:avLst/>
            <a:gdLst/>
            <a:ahLst/>
            <a:cxnLst/>
            <a:rect l="l" t="t" r="r" b="b"/>
            <a:pathLst>
              <a:path w="48895" h="125729">
                <a:moveTo>
                  <a:pt x="48640" y="0"/>
                </a:moveTo>
                <a:lnTo>
                  <a:pt x="46863" y="35"/>
                </a:lnTo>
                <a:lnTo>
                  <a:pt x="323" y="4323"/>
                </a:lnTo>
                <a:lnTo>
                  <a:pt x="0" y="11211"/>
                </a:lnTo>
                <a:lnTo>
                  <a:pt x="1397" y="11465"/>
                </a:lnTo>
                <a:lnTo>
                  <a:pt x="20447" y="13624"/>
                </a:lnTo>
                <a:lnTo>
                  <a:pt x="20447" y="125425"/>
                </a:lnTo>
                <a:lnTo>
                  <a:pt x="48613" y="125511"/>
                </a:lnTo>
                <a:lnTo>
                  <a:pt x="48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467854" y="576580"/>
            <a:ext cx="99695" cy="87630"/>
          </a:xfrm>
          <a:custGeom>
            <a:avLst/>
            <a:gdLst/>
            <a:ahLst/>
            <a:cxnLst/>
            <a:rect l="l" t="t" r="r" b="b"/>
            <a:pathLst>
              <a:path w="99695" h="87629">
                <a:moveTo>
                  <a:pt x="73025" y="254"/>
                </a:moveTo>
                <a:lnTo>
                  <a:pt x="57706" y="3552"/>
                </a:lnTo>
                <a:lnTo>
                  <a:pt x="46810" y="11054"/>
                </a:lnTo>
                <a:lnTo>
                  <a:pt x="40131" y="12700"/>
                </a:lnTo>
                <a:lnTo>
                  <a:pt x="1777" y="12700"/>
                </a:lnTo>
                <a:lnTo>
                  <a:pt x="13843" y="13081"/>
                </a:lnTo>
                <a:lnTo>
                  <a:pt x="16510" y="15494"/>
                </a:lnTo>
                <a:lnTo>
                  <a:pt x="16510" y="86875"/>
                </a:lnTo>
                <a:lnTo>
                  <a:pt x="40131" y="87122"/>
                </a:lnTo>
                <a:lnTo>
                  <a:pt x="40131" y="42801"/>
                </a:lnTo>
                <a:lnTo>
                  <a:pt x="43962" y="29689"/>
                </a:lnTo>
                <a:lnTo>
                  <a:pt x="53458" y="18985"/>
                </a:lnTo>
                <a:lnTo>
                  <a:pt x="97630" y="18985"/>
                </a:lnTo>
                <a:lnTo>
                  <a:pt x="96173" y="12123"/>
                </a:lnTo>
                <a:lnTo>
                  <a:pt x="86990" y="3119"/>
                </a:lnTo>
                <a:lnTo>
                  <a:pt x="73025" y="254"/>
                </a:lnTo>
                <a:close/>
              </a:path>
              <a:path w="99695" h="87629">
                <a:moveTo>
                  <a:pt x="97630" y="18985"/>
                </a:moveTo>
                <a:lnTo>
                  <a:pt x="53458" y="18985"/>
                </a:lnTo>
                <a:lnTo>
                  <a:pt x="69407" y="19793"/>
                </a:lnTo>
                <a:lnTo>
                  <a:pt x="74934" y="28462"/>
                </a:lnTo>
                <a:lnTo>
                  <a:pt x="75563" y="86980"/>
                </a:lnTo>
                <a:lnTo>
                  <a:pt x="99314" y="87122"/>
                </a:lnTo>
                <a:lnTo>
                  <a:pt x="99314" y="26916"/>
                </a:lnTo>
                <a:lnTo>
                  <a:pt x="97630" y="18985"/>
                </a:lnTo>
                <a:close/>
              </a:path>
              <a:path w="99695" h="87629">
                <a:moveTo>
                  <a:pt x="40131" y="0"/>
                </a:moveTo>
                <a:lnTo>
                  <a:pt x="0" y="6095"/>
                </a:lnTo>
                <a:lnTo>
                  <a:pt x="0" y="12700"/>
                </a:lnTo>
                <a:lnTo>
                  <a:pt x="40131" y="12700"/>
                </a:lnTo>
                <a:lnTo>
                  <a:pt x="401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595616" y="576580"/>
            <a:ext cx="64135" cy="89535"/>
          </a:xfrm>
          <a:custGeom>
            <a:avLst/>
            <a:gdLst/>
            <a:ahLst/>
            <a:cxnLst/>
            <a:rect l="l" t="t" r="r" b="b"/>
            <a:pathLst>
              <a:path w="64134" h="89534">
                <a:moveTo>
                  <a:pt x="0" y="67437"/>
                </a:moveTo>
                <a:lnTo>
                  <a:pt x="0" y="85725"/>
                </a:lnTo>
                <a:lnTo>
                  <a:pt x="1650" y="85852"/>
                </a:lnTo>
                <a:lnTo>
                  <a:pt x="11578" y="87904"/>
                </a:lnTo>
                <a:lnTo>
                  <a:pt x="26707" y="89152"/>
                </a:lnTo>
                <a:lnTo>
                  <a:pt x="44162" y="87007"/>
                </a:lnTo>
                <a:lnTo>
                  <a:pt x="56647" y="80842"/>
                </a:lnTo>
                <a:lnTo>
                  <a:pt x="58686" y="77978"/>
                </a:lnTo>
                <a:lnTo>
                  <a:pt x="28066" y="77978"/>
                </a:lnTo>
                <a:lnTo>
                  <a:pt x="14047" y="75049"/>
                </a:lnTo>
                <a:lnTo>
                  <a:pt x="3568" y="69688"/>
                </a:lnTo>
                <a:lnTo>
                  <a:pt x="0" y="67437"/>
                </a:lnTo>
                <a:close/>
              </a:path>
              <a:path w="64134" h="89534">
                <a:moveTo>
                  <a:pt x="43687" y="0"/>
                </a:moveTo>
                <a:lnTo>
                  <a:pt x="34798" y="0"/>
                </a:lnTo>
                <a:lnTo>
                  <a:pt x="17907" y="2388"/>
                </a:lnTo>
                <a:lnTo>
                  <a:pt x="6241" y="9237"/>
                </a:lnTo>
                <a:lnTo>
                  <a:pt x="490" y="20073"/>
                </a:lnTo>
                <a:lnTo>
                  <a:pt x="3552" y="34750"/>
                </a:lnTo>
                <a:lnTo>
                  <a:pt x="11837" y="44298"/>
                </a:lnTo>
                <a:lnTo>
                  <a:pt x="22638" y="50807"/>
                </a:lnTo>
                <a:lnTo>
                  <a:pt x="36965" y="58507"/>
                </a:lnTo>
                <a:lnTo>
                  <a:pt x="43464" y="66700"/>
                </a:lnTo>
                <a:lnTo>
                  <a:pt x="43560" y="74295"/>
                </a:lnTo>
                <a:lnTo>
                  <a:pt x="37845" y="77978"/>
                </a:lnTo>
                <a:lnTo>
                  <a:pt x="58686" y="77978"/>
                </a:lnTo>
                <a:lnTo>
                  <a:pt x="63604" y="71069"/>
                </a:lnTo>
                <a:lnTo>
                  <a:pt x="61549" y="54933"/>
                </a:lnTo>
                <a:lnTo>
                  <a:pt x="54661" y="44394"/>
                </a:lnTo>
                <a:lnTo>
                  <a:pt x="45029" y="37482"/>
                </a:lnTo>
                <a:lnTo>
                  <a:pt x="38100" y="33909"/>
                </a:lnTo>
                <a:lnTo>
                  <a:pt x="21081" y="25400"/>
                </a:lnTo>
                <a:lnTo>
                  <a:pt x="21081" y="11811"/>
                </a:lnTo>
                <a:lnTo>
                  <a:pt x="29844" y="10922"/>
                </a:lnTo>
                <a:lnTo>
                  <a:pt x="58800" y="10922"/>
                </a:lnTo>
                <a:lnTo>
                  <a:pt x="58800" y="3302"/>
                </a:lnTo>
                <a:lnTo>
                  <a:pt x="43687" y="0"/>
                </a:lnTo>
                <a:close/>
              </a:path>
              <a:path w="64134" h="89534">
                <a:moveTo>
                  <a:pt x="58800" y="10922"/>
                </a:moveTo>
                <a:lnTo>
                  <a:pt x="43052" y="10922"/>
                </a:lnTo>
                <a:lnTo>
                  <a:pt x="51561" y="16256"/>
                </a:lnTo>
                <a:lnTo>
                  <a:pt x="55244" y="18669"/>
                </a:lnTo>
                <a:lnTo>
                  <a:pt x="58800" y="20828"/>
                </a:lnTo>
                <a:lnTo>
                  <a:pt x="58800" y="109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672578" y="576580"/>
            <a:ext cx="100965" cy="123825"/>
          </a:xfrm>
          <a:custGeom>
            <a:avLst/>
            <a:gdLst/>
            <a:ahLst/>
            <a:cxnLst/>
            <a:rect l="l" t="t" r="r" b="b"/>
            <a:pathLst>
              <a:path w="100965" h="123825">
                <a:moveTo>
                  <a:pt x="39624" y="0"/>
                </a:moveTo>
                <a:lnTo>
                  <a:pt x="37592" y="254"/>
                </a:lnTo>
                <a:lnTo>
                  <a:pt x="1379" y="5881"/>
                </a:lnTo>
                <a:lnTo>
                  <a:pt x="0" y="12700"/>
                </a:lnTo>
                <a:lnTo>
                  <a:pt x="1777" y="12700"/>
                </a:lnTo>
                <a:lnTo>
                  <a:pt x="13462" y="13208"/>
                </a:lnTo>
                <a:lnTo>
                  <a:pt x="15748" y="15367"/>
                </a:lnTo>
                <a:lnTo>
                  <a:pt x="15748" y="123643"/>
                </a:lnTo>
                <a:lnTo>
                  <a:pt x="39370" y="123698"/>
                </a:lnTo>
                <a:lnTo>
                  <a:pt x="39370" y="84018"/>
                </a:lnTo>
                <a:lnTo>
                  <a:pt x="83758" y="84018"/>
                </a:lnTo>
                <a:lnTo>
                  <a:pt x="88770" y="81081"/>
                </a:lnTo>
                <a:lnTo>
                  <a:pt x="93081" y="75118"/>
                </a:lnTo>
                <a:lnTo>
                  <a:pt x="64824" y="75118"/>
                </a:lnTo>
                <a:lnTo>
                  <a:pt x="48247" y="71996"/>
                </a:lnTo>
                <a:lnTo>
                  <a:pt x="40955" y="62249"/>
                </a:lnTo>
                <a:lnTo>
                  <a:pt x="39370" y="43053"/>
                </a:lnTo>
                <a:lnTo>
                  <a:pt x="40690" y="30132"/>
                </a:lnTo>
                <a:lnTo>
                  <a:pt x="47128" y="17236"/>
                </a:lnTo>
                <a:lnTo>
                  <a:pt x="57657" y="13208"/>
                </a:lnTo>
                <a:lnTo>
                  <a:pt x="91102" y="13208"/>
                </a:lnTo>
                <a:lnTo>
                  <a:pt x="89416" y="10461"/>
                </a:lnTo>
                <a:lnTo>
                  <a:pt x="41510" y="10461"/>
                </a:lnTo>
                <a:lnTo>
                  <a:pt x="39624" y="8128"/>
                </a:lnTo>
                <a:lnTo>
                  <a:pt x="39624" y="0"/>
                </a:lnTo>
                <a:close/>
              </a:path>
              <a:path w="100965" h="123825">
                <a:moveTo>
                  <a:pt x="83758" y="84018"/>
                </a:moveTo>
                <a:lnTo>
                  <a:pt x="39370" y="84018"/>
                </a:lnTo>
                <a:lnTo>
                  <a:pt x="43815" y="84836"/>
                </a:lnTo>
                <a:lnTo>
                  <a:pt x="50673" y="89662"/>
                </a:lnTo>
                <a:lnTo>
                  <a:pt x="63626" y="89662"/>
                </a:lnTo>
                <a:lnTo>
                  <a:pt x="77822" y="87496"/>
                </a:lnTo>
                <a:lnTo>
                  <a:pt x="83758" y="84018"/>
                </a:lnTo>
                <a:close/>
              </a:path>
              <a:path w="100965" h="123825">
                <a:moveTo>
                  <a:pt x="91102" y="13208"/>
                </a:moveTo>
                <a:lnTo>
                  <a:pt x="57657" y="13208"/>
                </a:lnTo>
                <a:lnTo>
                  <a:pt x="70162" y="18920"/>
                </a:lnTo>
                <a:lnTo>
                  <a:pt x="75078" y="32023"/>
                </a:lnTo>
                <a:lnTo>
                  <a:pt x="74328" y="54146"/>
                </a:lnTo>
                <a:lnTo>
                  <a:pt x="70911" y="68066"/>
                </a:lnTo>
                <a:lnTo>
                  <a:pt x="64824" y="75118"/>
                </a:lnTo>
                <a:lnTo>
                  <a:pt x="93081" y="75118"/>
                </a:lnTo>
                <a:lnTo>
                  <a:pt x="96388" y="70543"/>
                </a:lnTo>
                <a:lnTo>
                  <a:pt x="100598" y="56005"/>
                </a:lnTo>
                <a:lnTo>
                  <a:pt x="99582" y="35912"/>
                </a:lnTo>
                <a:lnTo>
                  <a:pt x="95671" y="20648"/>
                </a:lnTo>
                <a:lnTo>
                  <a:pt x="91102" y="13208"/>
                </a:lnTo>
                <a:close/>
              </a:path>
              <a:path w="100965" h="123825">
                <a:moveTo>
                  <a:pt x="64516" y="254"/>
                </a:moveTo>
                <a:lnTo>
                  <a:pt x="52668" y="2855"/>
                </a:lnTo>
                <a:lnTo>
                  <a:pt x="41510" y="10461"/>
                </a:lnTo>
                <a:lnTo>
                  <a:pt x="89416" y="10461"/>
                </a:lnTo>
                <a:lnTo>
                  <a:pt x="89053" y="9871"/>
                </a:lnTo>
                <a:lnTo>
                  <a:pt x="79917" y="3240"/>
                </a:lnTo>
                <a:lnTo>
                  <a:pt x="68450" y="411"/>
                </a:lnTo>
                <a:lnTo>
                  <a:pt x="64516" y="2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790180" y="576751"/>
            <a:ext cx="40640" cy="86995"/>
          </a:xfrm>
          <a:custGeom>
            <a:avLst/>
            <a:gdLst/>
            <a:ahLst/>
            <a:cxnLst/>
            <a:rect l="l" t="t" r="r" b="b"/>
            <a:pathLst>
              <a:path w="40640" h="86995">
                <a:moveTo>
                  <a:pt x="40640" y="0"/>
                </a:moveTo>
                <a:lnTo>
                  <a:pt x="38480" y="82"/>
                </a:lnTo>
                <a:lnTo>
                  <a:pt x="0" y="5924"/>
                </a:lnTo>
                <a:lnTo>
                  <a:pt x="0" y="12528"/>
                </a:lnTo>
                <a:lnTo>
                  <a:pt x="1904" y="12528"/>
                </a:lnTo>
                <a:lnTo>
                  <a:pt x="13716" y="12909"/>
                </a:lnTo>
                <a:lnTo>
                  <a:pt x="16255" y="15195"/>
                </a:lnTo>
                <a:lnTo>
                  <a:pt x="16255" y="86704"/>
                </a:lnTo>
                <a:lnTo>
                  <a:pt x="40640" y="86950"/>
                </a:lnTo>
                <a:lnTo>
                  <a:pt x="40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804404" y="540130"/>
            <a:ext cx="28575" cy="24765"/>
          </a:xfrm>
          <a:custGeom>
            <a:avLst/>
            <a:gdLst/>
            <a:ahLst/>
            <a:cxnLst/>
            <a:rect l="l" t="t" r="r" b="b"/>
            <a:pathLst>
              <a:path w="28575" h="24765">
                <a:moveTo>
                  <a:pt x="21971" y="0"/>
                </a:moveTo>
                <a:lnTo>
                  <a:pt x="6223" y="0"/>
                </a:lnTo>
                <a:lnTo>
                  <a:pt x="0" y="5461"/>
                </a:lnTo>
                <a:lnTo>
                  <a:pt x="0" y="18669"/>
                </a:lnTo>
                <a:lnTo>
                  <a:pt x="6223" y="24257"/>
                </a:lnTo>
                <a:lnTo>
                  <a:pt x="21971" y="24257"/>
                </a:lnTo>
                <a:lnTo>
                  <a:pt x="28321" y="18669"/>
                </a:lnTo>
                <a:lnTo>
                  <a:pt x="28321" y="5461"/>
                </a:lnTo>
                <a:lnTo>
                  <a:pt x="219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53044" y="576580"/>
            <a:ext cx="77470" cy="87630"/>
          </a:xfrm>
          <a:custGeom>
            <a:avLst/>
            <a:gdLst/>
            <a:ahLst/>
            <a:cxnLst/>
            <a:rect l="l" t="t" r="r" b="b"/>
            <a:pathLst>
              <a:path w="77470" h="87629">
                <a:moveTo>
                  <a:pt x="40004" y="0"/>
                </a:moveTo>
                <a:lnTo>
                  <a:pt x="37973" y="254"/>
                </a:lnTo>
                <a:lnTo>
                  <a:pt x="0" y="6095"/>
                </a:lnTo>
                <a:lnTo>
                  <a:pt x="0" y="12700"/>
                </a:lnTo>
                <a:lnTo>
                  <a:pt x="1524" y="12700"/>
                </a:lnTo>
                <a:lnTo>
                  <a:pt x="13588" y="13081"/>
                </a:lnTo>
                <a:lnTo>
                  <a:pt x="16128" y="15367"/>
                </a:lnTo>
                <a:lnTo>
                  <a:pt x="16128" y="86875"/>
                </a:lnTo>
                <a:lnTo>
                  <a:pt x="40004" y="87122"/>
                </a:lnTo>
                <a:lnTo>
                  <a:pt x="40004" y="43646"/>
                </a:lnTo>
                <a:lnTo>
                  <a:pt x="41796" y="33017"/>
                </a:lnTo>
                <a:lnTo>
                  <a:pt x="50545" y="22404"/>
                </a:lnTo>
                <a:lnTo>
                  <a:pt x="67436" y="19050"/>
                </a:lnTo>
                <a:lnTo>
                  <a:pt x="77088" y="19050"/>
                </a:lnTo>
                <a:lnTo>
                  <a:pt x="77088" y="13999"/>
                </a:lnTo>
                <a:lnTo>
                  <a:pt x="41952" y="13999"/>
                </a:lnTo>
                <a:lnTo>
                  <a:pt x="40004" y="10541"/>
                </a:lnTo>
                <a:lnTo>
                  <a:pt x="40004" y="0"/>
                </a:lnTo>
                <a:close/>
              </a:path>
              <a:path w="77470" h="87629">
                <a:moveTo>
                  <a:pt x="77088" y="19050"/>
                </a:moveTo>
                <a:lnTo>
                  <a:pt x="67436" y="19050"/>
                </a:lnTo>
                <a:lnTo>
                  <a:pt x="70357" y="19939"/>
                </a:lnTo>
                <a:lnTo>
                  <a:pt x="73278" y="20574"/>
                </a:lnTo>
                <a:lnTo>
                  <a:pt x="77088" y="21717"/>
                </a:lnTo>
                <a:lnTo>
                  <a:pt x="77088" y="19050"/>
                </a:lnTo>
                <a:close/>
              </a:path>
              <a:path w="77470" h="87629">
                <a:moveTo>
                  <a:pt x="64388" y="254"/>
                </a:moveTo>
                <a:lnTo>
                  <a:pt x="50431" y="4587"/>
                </a:lnTo>
                <a:lnTo>
                  <a:pt x="41952" y="13999"/>
                </a:lnTo>
                <a:lnTo>
                  <a:pt x="77088" y="13999"/>
                </a:lnTo>
                <a:lnTo>
                  <a:pt x="77088" y="1270"/>
                </a:lnTo>
                <a:lnTo>
                  <a:pt x="75691" y="1143"/>
                </a:lnTo>
                <a:lnTo>
                  <a:pt x="71754" y="381"/>
                </a:lnTo>
                <a:lnTo>
                  <a:pt x="64388" y="2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941881" y="576621"/>
            <a:ext cx="81915" cy="89535"/>
          </a:xfrm>
          <a:custGeom>
            <a:avLst/>
            <a:gdLst/>
            <a:ahLst/>
            <a:cxnLst/>
            <a:rect l="l" t="t" r="r" b="b"/>
            <a:pathLst>
              <a:path w="81915" h="89534">
                <a:moveTo>
                  <a:pt x="45106" y="0"/>
                </a:moveTo>
                <a:lnTo>
                  <a:pt x="27760" y="1702"/>
                </a:lnTo>
                <a:lnTo>
                  <a:pt x="14544" y="6849"/>
                </a:lnTo>
                <a:lnTo>
                  <a:pt x="5332" y="15427"/>
                </a:lnTo>
                <a:lnTo>
                  <a:pt x="0" y="27420"/>
                </a:lnTo>
                <a:lnTo>
                  <a:pt x="750" y="46202"/>
                </a:lnTo>
                <a:lnTo>
                  <a:pt x="19476" y="81265"/>
                </a:lnTo>
                <a:lnTo>
                  <a:pt x="43830" y="88917"/>
                </a:lnTo>
                <a:lnTo>
                  <a:pt x="61873" y="87966"/>
                </a:lnTo>
                <a:lnTo>
                  <a:pt x="73480" y="85772"/>
                </a:lnTo>
                <a:lnTo>
                  <a:pt x="79692" y="83905"/>
                </a:lnTo>
                <a:lnTo>
                  <a:pt x="79692" y="76285"/>
                </a:lnTo>
                <a:lnTo>
                  <a:pt x="58991" y="76285"/>
                </a:lnTo>
                <a:lnTo>
                  <a:pt x="43562" y="72972"/>
                </a:lnTo>
                <a:lnTo>
                  <a:pt x="32957" y="64339"/>
                </a:lnTo>
                <a:lnTo>
                  <a:pt x="26631" y="52348"/>
                </a:lnTo>
                <a:lnTo>
                  <a:pt x="24037" y="38959"/>
                </a:lnTo>
                <a:lnTo>
                  <a:pt x="32502" y="37948"/>
                </a:lnTo>
                <a:lnTo>
                  <a:pt x="49103" y="37375"/>
                </a:lnTo>
                <a:lnTo>
                  <a:pt x="79446" y="37045"/>
                </a:lnTo>
                <a:lnTo>
                  <a:pt x="81470" y="35264"/>
                </a:lnTo>
                <a:lnTo>
                  <a:pt x="80162" y="26628"/>
                </a:lnTo>
                <a:lnTo>
                  <a:pt x="30171" y="26628"/>
                </a:lnTo>
                <a:lnTo>
                  <a:pt x="28472" y="16753"/>
                </a:lnTo>
                <a:lnTo>
                  <a:pt x="37931" y="9467"/>
                </a:lnTo>
                <a:lnTo>
                  <a:pt x="41846" y="9102"/>
                </a:lnTo>
                <a:lnTo>
                  <a:pt x="71868" y="9102"/>
                </a:lnTo>
                <a:lnTo>
                  <a:pt x="61032" y="2648"/>
                </a:lnTo>
                <a:lnTo>
                  <a:pt x="45106" y="0"/>
                </a:lnTo>
                <a:close/>
              </a:path>
              <a:path w="81915" h="89534">
                <a:moveTo>
                  <a:pt x="79692" y="72475"/>
                </a:moveTo>
                <a:lnTo>
                  <a:pt x="77533" y="73364"/>
                </a:lnTo>
                <a:lnTo>
                  <a:pt x="73596" y="74634"/>
                </a:lnTo>
                <a:lnTo>
                  <a:pt x="66738" y="76285"/>
                </a:lnTo>
                <a:lnTo>
                  <a:pt x="79692" y="76285"/>
                </a:lnTo>
                <a:lnTo>
                  <a:pt x="79692" y="72475"/>
                </a:lnTo>
                <a:close/>
              </a:path>
              <a:path w="81915" h="89534">
                <a:moveTo>
                  <a:pt x="71868" y="9102"/>
                </a:moveTo>
                <a:lnTo>
                  <a:pt x="54419" y="9102"/>
                </a:lnTo>
                <a:lnTo>
                  <a:pt x="57721" y="18373"/>
                </a:lnTo>
                <a:lnTo>
                  <a:pt x="57848" y="26628"/>
                </a:lnTo>
                <a:lnTo>
                  <a:pt x="80162" y="26628"/>
                </a:lnTo>
                <a:lnTo>
                  <a:pt x="79203" y="20291"/>
                </a:lnTo>
                <a:lnTo>
                  <a:pt x="72393" y="9415"/>
                </a:lnTo>
                <a:lnTo>
                  <a:pt x="71868" y="9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167243" y="536074"/>
            <a:ext cx="97790" cy="127635"/>
          </a:xfrm>
          <a:custGeom>
            <a:avLst/>
            <a:gdLst/>
            <a:ahLst/>
            <a:cxnLst/>
            <a:rect l="l" t="t" r="r" b="b"/>
            <a:pathLst>
              <a:path w="97790" h="127634">
                <a:moveTo>
                  <a:pt x="38989" y="0"/>
                </a:moveTo>
                <a:lnTo>
                  <a:pt x="37210" y="119"/>
                </a:lnTo>
                <a:lnTo>
                  <a:pt x="1251" y="4660"/>
                </a:lnTo>
                <a:lnTo>
                  <a:pt x="0" y="11422"/>
                </a:lnTo>
                <a:lnTo>
                  <a:pt x="1777" y="11422"/>
                </a:lnTo>
                <a:lnTo>
                  <a:pt x="13207" y="11930"/>
                </a:lnTo>
                <a:lnTo>
                  <a:pt x="15748" y="14597"/>
                </a:lnTo>
                <a:lnTo>
                  <a:pt x="15748" y="127627"/>
                </a:lnTo>
                <a:lnTo>
                  <a:pt x="38988" y="127627"/>
                </a:lnTo>
                <a:lnTo>
                  <a:pt x="38988" y="84031"/>
                </a:lnTo>
                <a:lnTo>
                  <a:pt x="42836" y="68725"/>
                </a:lnTo>
                <a:lnTo>
                  <a:pt x="51941" y="58455"/>
                </a:lnTo>
                <a:lnTo>
                  <a:pt x="95947" y="58455"/>
                </a:lnTo>
                <a:lnTo>
                  <a:pt x="92544" y="50758"/>
                </a:lnTo>
                <a:lnTo>
                  <a:pt x="45342" y="50758"/>
                </a:lnTo>
                <a:lnTo>
                  <a:pt x="41688" y="42300"/>
                </a:lnTo>
                <a:lnTo>
                  <a:pt x="39800" y="25082"/>
                </a:lnTo>
                <a:lnTo>
                  <a:pt x="39094" y="8013"/>
                </a:lnTo>
                <a:lnTo>
                  <a:pt x="38989" y="0"/>
                </a:lnTo>
                <a:close/>
              </a:path>
              <a:path w="97790" h="127634">
                <a:moveTo>
                  <a:pt x="95947" y="58455"/>
                </a:moveTo>
                <a:lnTo>
                  <a:pt x="51941" y="58455"/>
                </a:lnTo>
                <a:lnTo>
                  <a:pt x="69563" y="60244"/>
                </a:lnTo>
                <a:lnTo>
                  <a:pt x="74030" y="69230"/>
                </a:lnTo>
                <a:lnTo>
                  <a:pt x="74167" y="127499"/>
                </a:lnTo>
                <a:lnTo>
                  <a:pt x="97408" y="127627"/>
                </a:lnTo>
                <a:lnTo>
                  <a:pt x="97408" y="71418"/>
                </a:lnTo>
                <a:lnTo>
                  <a:pt x="96625" y="59991"/>
                </a:lnTo>
                <a:lnTo>
                  <a:pt x="95947" y="58455"/>
                </a:lnTo>
                <a:close/>
              </a:path>
              <a:path w="97790" h="127634">
                <a:moveTo>
                  <a:pt x="71120" y="39997"/>
                </a:moveTo>
                <a:lnTo>
                  <a:pt x="55947" y="43227"/>
                </a:lnTo>
                <a:lnTo>
                  <a:pt x="45342" y="50758"/>
                </a:lnTo>
                <a:lnTo>
                  <a:pt x="92544" y="50758"/>
                </a:lnTo>
                <a:lnTo>
                  <a:pt x="91143" y="47588"/>
                </a:lnTo>
                <a:lnTo>
                  <a:pt x="76263" y="40307"/>
                </a:lnTo>
                <a:lnTo>
                  <a:pt x="71120" y="399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290542" y="576625"/>
            <a:ext cx="81915" cy="88900"/>
          </a:xfrm>
          <a:custGeom>
            <a:avLst/>
            <a:gdLst/>
            <a:ahLst/>
            <a:cxnLst/>
            <a:rect l="l" t="t" r="r" b="b"/>
            <a:pathLst>
              <a:path w="81915" h="88900">
                <a:moveTo>
                  <a:pt x="45192" y="0"/>
                </a:moveTo>
                <a:lnTo>
                  <a:pt x="27904" y="1694"/>
                </a:lnTo>
                <a:lnTo>
                  <a:pt x="14671" y="6824"/>
                </a:lnTo>
                <a:lnTo>
                  <a:pt x="5401" y="15373"/>
                </a:lnTo>
                <a:lnTo>
                  <a:pt x="0" y="27328"/>
                </a:lnTo>
                <a:lnTo>
                  <a:pt x="724" y="46073"/>
                </a:lnTo>
                <a:lnTo>
                  <a:pt x="19358" y="81141"/>
                </a:lnTo>
                <a:lnTo>
                  <a:pt x="43737" y="88886"/>
                </a:lnTo>
                <a:lnTo>
                  <a:pt x="61850" y="87957"/>
                </a:lnTo>
                <a:lnTo>
                  <a:pt x="73430" y="85773"/>
                </a:lnTo>
                <a:lnTo>
                  <a:pt x="79774" y="83901"/>
                </a:lnTo>
                <a:lnTo>
                  <a:pt x="79774" y="76281"/>
                </a:lnTo>
                <a:lnTo>
                  <a:pt x="59073" y="76281"/>
                </a:lnTo>
                <a:lnTo>
                  <a:pt x="43518" y="72957"/>
                </a:lnTo>
                <a:lnTo>
                  <a:pt x="32928" y="64301"/>
                </a:lnTo>
                <a:lnTo>
                  <a:pt x="26698" y="52281"/>
                </a:lnTo>
                <a:lnTo>
                  <a:pt x="24227" y="38868"/>
                </a:lnTo>
                <a:lnTo>
                  <a:pt x="32661" y="37901"/>
                </a:lnTo>
                <a:lnTo>
                  <a:pt x="49274" y="37354"/>
                </a:lnTo>
                <a:lnTo>
                  <a:pt x="79584" y="37040"/>
                </a:lnTo>
                <a:lnTo>
                  <a:pt x="81552" y="35260"/>
                </a:lnTo>
                <a:lnTo>
                  <a:pt x="80236" y="26624"/>
                </a:lnTo>
                <a:lnTo>
                  <a:pt x="30161" y="26624"/>
                </a:lnTo>
                <a:lnTo>
                  <a:pt x="28392" y="16829"/>
                </a:lnTo>
                <a:lnTo>
                  <a:pt x="37675" y="9512"/>
                </a:lnTo>
                <a:lnTo>
                  <a:pt x="41801" y="9098"/>
                </a:lnTo>
                <a:lnTo>
                  <a:pt x="71869" y="9098"/>
                </a:lnTo>
                <a:lnTo>
                  <a:pt x="61083" y="2669"/>
                </a:lnTo>
                <a:lnTo>
                  <a:pt x="45192" y="0"/>
                </a:lnTo>
                <a:close/>
              </a:path>
              <a:path w="81915" h="88900">
                <a:moveTo>
                  <a:pt x="79774" y="72471"/>
                </a:moveTo>
                <a:lnTo>
                  <a:pt x="77615" y="73360"/>
                </a:lnTo>
                <a:lnTo>
                  <a:pt x="73551" y="74630"/>
                </a:lnTo>
                <a:lnTo>
                  <a:pt x="66693" y="76281"/>
                </a:lnTo>
                <a:lnTo>
                  <a:pt x="79774" y="76281"/>
                </a:lnTo>
                <a:lnTo>
                  <a:pt x="79774" y="72471"/>
                </a:lnTo>
                <a:close/>
              </a:path>
              <a:path w="81915" h="88900">
                <a:moveTo>
                  <a:pt x="71869" y="9098"/>
                </a:moveTo>
                <a:lnTo>
                  <a:pt x="54374" y="9098"/>
                </a:lnTo>
                <a:lnTo>
                  <a:pt x="57549" y="18369"/>
                </a:lnTo>
                <a:lnTo>
                  <a:pt x="57930" y="26624"/>
                </a:lnTo>
                <a:lnTo>
                  <a:pt x="80236" y="26624"/>
                </a:lnTo>
                <a:lnTo>
                  <a:pt x="79274" y="20310"/>
                </a:lnTo>
                <a:lnTo>
                  <a:pt x="72447" y="9442"/>
                </a:lnTo>
                <a:lnTo>
                  <a:pt x="71869" y="90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090281" y="550163"/>
            <a:ext cx="67310" cy="115570"/>
          </a:xfrm>
          <a:custGeom>
            <a:avLst/>
            <a:gdLst/>
            <a:ahLst/>
            <a:cxnLst/>
            <a:rect l="l" t="t" r="r" b="b"/>
            <a:pathLst>
              <a:path w="67309" h="115570">
                <a:moveTo>
                  <a:pt x="66928" y="27050"/>
                </a:moveTo>
                <a:lnTo>
                  <a:pt x="0" y="27050"/>
                </a:lnTo>
                <a:lnTo>
                  <a:pt x="0" y="37464"/>
                </a:lnTo>
                <a:lnTo>
                  <a:pt x="15875" y="37464"/>
                </a:lnTo>
                <a:lnTo>
                  <a:pt x="15875" y="90379"/>
                </a:lnTo>
                <a:lnTo>
                  <a:pt x="19762" y="106299"/>
                </a:lnTo>
                <a:lnTo>
                  <a:pt x="30015" y="113566"/>
                </a:lnTo>
                <a:lnTo>
                  <a:pt x="44520" y="115519"/>
                </a:lnTo>
                <a:lnTo>
                  <a:pt x="53467" y="115570"/>
                </a:lnTo>
                <a:lnTo>
                  <a:pt x="58166" y="114935"/>
                </a:lnTo>
                <a:lnTo>
                  <a:pt x="63119" y="114046"/>
                </a:lnTo>
                <a:lnTo>
                  <a:pt x="64389" y="113791"/>
                </a:lnTo>
                <a:lnTo>
                  <a:pt x="64389" y="104266"/>
                </a:lnTo>
                <a:lnTo>
                  <a:pt x="40894" y="104266"/>
                </a:lnTo>
                <a:lnTo>
                  <a:pt x="40004" y="100075"/>
                </a:lnTo>
                <a:lnTo>
                  <a:pt x="40004" y="46224"/>
                </a:lnTo>
                <a:lnTo>
                  <a:pt x="52644" y="38933"/>
                </a:lnTo>
                <a:lnTo>
                  <a:pt x="66220" y="37464"/>
                </a:lnTo>
                <a:lnTo>
                  <a:pt x="66928" y="27050"/>
                </a:lnTo>
                <a:close/>
              </a:path>
              <a:path w="67309" h="115570">
                <a:moveTo>
                  <a:pt x="64389" y="103124"/>
                </a:moveTo>
                <a:lnTo>
                  <a:pt x="62357" y="103632"/>
                </a:lnTo>
                <a:lnTo>
                  <a:pt x="60325" y="104012"/>
                </a:lnTo>
                <a:lnTo>
                  <a:pt x="57912" y="104266"/>
                </a:lnTo>
                <a:lnTo>
                  <a:pt x="64389" y="104266"/>
                </a:lnTo>
                <a:lnTo>
                  <a:pt x="64389" y="103124"/>
                </a:lnTo>
                <a:close/>
              </a:path>
              <a:path w="67309" h="115570">
                <a:moveTo>
                  <a:pt x="15875" y="0"/>
                </a:moveTo>
                <a:lnTo>
                  <a:pt x="15874" y="26330"/>
                </a:lnTo>
                <a:lnTo>
                  <a:pt x="13208" y="27050"/>
                </a:lnTo>
                <a:lnTo>
                  <a:pt x="40714" y="27050"/>
                </a:lnTo>
                <a:lnTo>
                  <a:pt x="40111" y="13509"/>
                </a:lnTo>
                <a:lnTo>
                  <a:pt x="40005" y="259"/>
                </a:lnTo>
                <a:lnTo>
                  <a:pt x="15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430894" y="540130"/>
            <a:ext cx="142240" cy="123825"/>
          </a:xfrm>
          <a:custGeom>
            <a:avLst/>
            <a:gdLst/>
            <a:ahLst/>
            <a:cxnLst/>
            <a:rect l="l" t="t" r="r" b="b"/>
            <a:pathLst>
              <a:path w="142240" h="123825">
                <a:moveTo>
                  <a:pt x="36" y="1"/>
                </a:moveTo>
                <a:lnTo>
                  <a:pt x="0" y="7112"/>
                </a:lnTo>
                <a:lnTo>
                  <a:pt x="4572" y="8001"/>
                </a:lnTo>
                <a:lnTo>
                  <a:pt x="19050" y="10414"/>
                </a:lnTo>
                <a:lnTo>
                  <a:pt x="20193" y="10414"/>
                </a:lnTo>
                <a:lnTo>
                  <a:pt x="20193" y="123467"/>
                </a:lnTo>
                <a:lnTo>
                  <a:pt x="45593" y="123571"/>
                </a:lnTo>
                <a:lnTo>
                  <a:pt x="45593" y="29941"/>
                </a:lnTo>
                <a:lnTo>
                  <a:pt x="74310" y="29941"/>
                </a:lnTo>
                <a:lnTo>
                  <a:pt x="55590" y="1678"/>
                </a:lnTo>
                <a:lnTo>
                  <a:pt x="36" y="1"/>
                </a:lnTo>
                <a:close/>
              </a:path>
              <a:path w="142240" h="123825">
                <a:moveTo>
                  <a:pt x="74310" y="29941"/>
                </a:moveTo>
                <a:lnTo>
                  <a:pt x="45593" y="29941"/>
                </a:lnTo>
                <a:lnTo>
                  <a:pt x="49139" y="33956"/>
                </a:lnTo>
                <a:lnTo>
                  <a:pt x="55827" y="43035"/>
                </a:lnTo>
                <a:lnTo>
                  <a:pt x="85185" y="85797"/>
                </a:lnTo>
                <a:lnTo>
                  <a:pt x="108428" y="120644"/>
                </a:lnTo>
                <a:lnTo>
                  <a:pt x="141378" y="123528"/>
                </a:lnTo>
                <a:lnTo>
                  <a:pt x="141501" y="91877"/>
                </a:lnTo>
                <a:lnTo>
                  <a:pt x="116331" y="91877"/>
                </a:lnTo>
                <a:lnTo>
                  <a:pt x="112777" y="87076"/>
                </a:lnTo>
                <a:lnTo>
                  <a:pt x="106093" y="77394"/>
                </a:lnTo>
                <a:lnTo>
                  <a:pt x="97267" y="64346"/>
                </a:lnTo>
                <a:lnTo>
                  <a:pt x="77141" y="34216"/>
                </a:lnTo>
                <a:lnTo>
                  <a:pt x="74310" y="29941"/>
                </a:lnTo>
                <a:close/>
              </a:path>
              <a:path w="142240" h="123825">
                <a:moveTo>
                  <a:pt x="140080" y="0"/>
                </a:moveTo>
                <a:lnTo>
                  <a:pt x="116331" y="0"/>
                </a:lnTo>
                <a:lnTo>
                  <a:pt x="116331" y="91877"/>
                </a:lnTo>
                <a:lnTo>
                  <a:pt x="141501" y="91877"/>
                </a:lnTo>
                <a:lnTo>
                  <a:pt x="141858" y="51"/>
                </a:lnTo>
                <a:lnTo>
                  <a:pt x="1400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595111" y="576661"/>
            <a:ext cx="85090" cy="88900"/>
          </a:xfrm>
          <a:custGeom>
            <a:avLst/>
            <a:gdLst/>
            <a:ahLst/>
            <a:cxnLst/>
            <a:rect l="l" t="t" r="r" b="b"/>
            <a:pathLst>
              <a:path w="85090" h="88900">
                <a:moveTo>
                  <a:pt x="48804" y="0"/>
                </a:moveTo>
                <a:lnTo>
                  <a:pt x="7766" y="14621"/>
                </a:lnTo>
                <a:lnTo>
                  <a:pt x="0" y="40646"/>
                </a:lnTo>
                <a:lnTo>
                  <a:pt x="1827" y="55834"/>
                </a:lnTo>
                <a:lnTo>
                  <a:pt x="7167" y="68363"/>
                </a:lnTo>
                <a:lnTo>
                  <a:pt x="15800" y="78080"/>
                </a:lnTo>
                <a:lnTo>
                  <a:pt x="27506" y="84830"/>
                </a:lnTo>
                <a:lnTo>
                  <a:pt x="42062" y="88458"/>
                </a:lnTo>
                <a:lnTo>
                  <a:pt x="61522" y="88017"/>
                </a:lnTo>
                <a:lnTo>
                  <a:pt x="74065" y="86301"/>
                </a:lnTo>
                <a:lnTo>
                  <a:pt x="81090" y="84469"/>
                </a:lnTo>
                <a:lnTo>
                  <a:pt x="83052" y="83865"/>
                </a:lnTo>
                <a:lnTo>
                  <a:pt x="83052" y="76245"/>
                </a:lnTo>
                <a:lnTo>
                  <a:pt x="62097" y="76245"/>
                </a:lnTo>
                <a:lnTo>
                  <a:pt x="46244" y="72992"/>
                </a:lnTo>
                <a:lnTo>
                  <a:pt x="35426" y="64503"/>
                </a:lnTo>
                <a:lnTo>
                  <a:pt x="29020" y="52683"/>
                </a:lnTo>
                <a:lnTo>
                  <a:pt x="26401" y="39436"/>
                </a:lnTo>
                <a:lnTo>
                  <a:pt x="34664" y="38174"/>
                </a:lnTo>
                <a:lnTo>
                  <a:pt x="51111" y="37447"/>
                </a:lnTo>
                <a:lnTo>
                  <a:pt x="69180" y="37108"/>
                </a:lnTo>
                <a:lnTo>
                  <a:pt x="82306" y="37008"/>
                </a:lnTo>
                <a:lnTo>
                  <a:pt x="85084" y="35224"/>
                </a:lnTo>
                <a:lnTo>
                  <a:pt x="83751" y="26588"/>
                </a:lnTo>
                <a:lnTo>
                  <a:pt x="33174" y="26588"/>
                </a:lnTo>
                <a:lnTo>
                  <a:pt x="30791" y="16930"/>
                </a:lnTo>
                <a:lnTo>
                  <a:pt x="39546" y="9566"/>
                </a:lnTo>
                <a:lnTo>
                  <a:pt x="44063" y="9062"/>
                </a:lnTo>
                <a:lnTo>
                  <a:pt x="75032" y="9062"/>
                </a:lnTo>
                <a:lnTo>
                  <a:pt x="64630" y="2812"/>
                </a:lnTo>
                <a:lnTo>
                  <a:pt x="48804" y="0"/>
                </a:lnTo>
                <a:close/>
              </a:path>
              <a:path w="85090" h="88900">
                <a:moveTo>
                  <a:pt x="83052" y="72435"/>
                </a:moveTo>
                <a:lnTo>
                  <a:pt x="80893" y="73324"/>
                </a:lnTo>
                <a:lnTo>
                  <a:pt x="76829" y="74594"/>
                </a:lnTo>
                <a:lnTo>
                  <a:pt x="69844" y="76245"/>
                </a:lnTo>
                <a:lnTo>
                  <a:pt x="83052" y="76245"/>
                </a:lnTo>
                <a:lnTo>
                  <a:pt x="83052" y="72435"/>
                </a:lnTo>
                <a:close/>
              </a:path>
              <a:path w="85090" h="88900">
                <a:moveTo>
                  <a:pt x="75032" y="9062"/>
                </a:moveTo>
                <a:lnTo>
                  <a:pt x="57144" y="9062"/>
                </a:lnTo>
                <a:lnTo>
                  <a:pt x="60573" y="18333"/>
                </a:lnTo>
                <a:lnTo>
                  <a:pt x="60827" y="26588"/>
                </a:lnTo>
                <a:lnTo>
                  <a:pt x="83751" y="26588"/>
                </a:lnTo>
                <a:lnTo>
                  <a:pt x="82801" y="20435"/>
                </a:lnTo>
                <a:lnTo>
                  <a:pt x="75973" y="9627"/>
                </a:lnTo>
                <a:lnTo>
                  <a:pt x="75032" y="90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793733" y="550163"/>
            <a:ext cx="67310" cy="115570"/>
          </a:xfrm>
          <a:custGeom>
            <a:avLst/>
            <a:gdLst/>
            <a:ahLst/>
            <a:cxnLst/>
            <a:rect l="l" t="t" r="r" b="b"/>
            <a:pathLst>
              <a:path w="67309" h="115570">
                <a:moveTo>
                  <a:pt x="66929" y="27050"/>
                </a:moveTo>
                <a:lnTo>
                  <a:pt x="0" y="27050"/>
                </a:lnTo>
                <a:lnTo>
                  <a:pt x="0" y="37464"/>
                </a:lnTo>
                <a:lnTo>
                  <a:pt x="16001" y="37464"/>
                </a:lnTo>
                <a:lnTo>
                  <a:pt x="16001" y="90379"/>
                </a:lnTo>
                <a:lnTo>
                  <a:pt x="19864" y="106299"/>
                </a:lnTo>
                <a:lnTo>
                  <a:pt x="30086" y="113566"/>
                </a:lnTo>
                <a:lnTo>
                  <a:pt x="44620" y="115519"/>
                </a:lnTo>
                <a:lnTo>
                  <a:pt x="53467" y="115570"/>
                </a:lnTo>
                <a:lnTo>
                  <a:pt x="57912" y="114935"/>
                </a:lnTo>
                <a:lnTo>
                  <a:pt x="64516" y="113791"/>
                </a:lnTo>
                <a:lnTo>
                  <a:pt x="64516" y="104266"/>
                </a:lnTo>
                <a:lnTo>
                  <a:pt x="40640" y="104266"/>
                </a:lnTo>
                <a:lnTo>
                  <a:pt x="40005" y="100075"/>
                </a:lnTo>
                <a:lnTo>
                  <a:pt x="40004" y="46224"/>
                </a:lnTo>
                <a:lnTo>
                  <a:pt x="52592" y="38933"/>
                </a:lnTo>
                <a:lnTo>
                  <a:pt x="66216" y="37464"/>
                </a:lnTo>
                <a:lnTo>
                  <a:pt x="66929" y="27050"/>
                </a:lnTo>
                <a:close/>
              </a:path>
              <a:path w="67309" h="115570">
                <a:moveTo>
                  <a:pt x="64516" y="103124"/>
                </a:moveTo>
                <a:lnTo>
                  <a:pt x="62484" y="103632"/>
                </a:lnTo>
                <a:lnTo>
                  <a:pt x="60451" y="104012"/>
                </a:lnTo>
                <a:lnTo>
                  <a:pt x="57912" y="104266"/>
                </a:lnTo>
                <a:lnTo>
                  <a:pt x="64516" y="104266"/>
                </a:lnTo>
                <a:lnTo>
                  <a:pt x="64516" y="103124"/>
                </a:lnTo>
                <a:close/>
              </a:path>
              <a:path w="67309" h="115570">
                <a:moveTo>
                  <a:pt x="16001" y="0"/>
                </a:moveTo>
                <a:lnTo>
                  <a:pt x="16001" y="26330"/>
                </a:lnTo>
                <a:lnTo>
                  <a:pt x="13208" y="27050"/>
                </a:lnTo>
                <a:lnTo>
                  <a:pt x="40695" y="27050"/>
                </a:lnTo>
                <a:lnTo>
                  <a:pt x="40108" y="13509"/>
                </a:lnTo>
                <a:lnTo>
                  <a:pt x="40005" y="259"/>
                </a:lnTo>
                <a:lnTo>
                  <a:pt x="160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682228" y="578612"/>
            <a:ext cx="102870" cy="85090"/>
          </a:xfrm>
          <a:custGeom>
            <a:avLst/>
            <a:gdLst/>
            <a:ahLst/>
            <a:cxnLst/>
            <a:rect l="l" t="t" r="r" b="b"/>
            <a:pathLst>
              <a:path w="102870" h="85090">
                <a:moveTo>
                  <a:pt x="77476" y="54483"/>
                </a:moveTo>
                <a:lnTo>
                  <a:pt x="50292" y="54483"/>
                </a:lnTo>
                <a:lnTo>
                  <a:pt x="73278" y="85089"/>
                </a:lnTo>
                <a:lnTo>
                  <a:pt x="100949" y="85089"/>
                </a:lnTo>
                <a:lnTo>
                  <a:pt x="77476" y="54483"/>
                </a:lnTo>
                <a:close/>
              </a:path>
              <a:path w="102870" h="85090">
                <a:moveTo>
                  <a:pt x="933" y="8"/>
                </a:moveTo>
                <a:lnTo>
                  <a:pt x="0" y="6730"/>
                </a:lnTo>
                <a:lnTo>
                  <a:pt x="1524" y="6730"/>
                </a:lnTo>
                <a:lnTo>
                  <a:pt x="14396" y="9686"/>
                </a:lnTo>
                <a:lnTo>
                  <a:pt x="23573" y="18953"/>
                </a:lnTo>
                <a:lnTo>
                  <a:pt x="38735" y="39115"/>
                </a:lnTo>
                <a:lnTo>
                  <a:pt x="15550" y="66123"/>
                </a:lnTo>
                <a:lnTo>
                  <a:pt x="39624" y="66928"/>
                </a:lnTo>
                <a:lnTo>
                  <a:pt x="50292" y="54483"/>
                </a:lnTo>
                <a:lnTo>
                  <a:pt x="77476" y="54483"/>
                </a:lnTo>
                <a:lnTo>
                  <a:pt x="57099" y="27912"/>
                </a:lnTo>
                <a:lnTo>
                  <a:pt x="79375" y="27812"/>
                </a:lnTo>
                <a:lnTo>
                  <a:pt x="81132" y="25776"/>
                </a:lnTo>
                <a:lnTo>
                  <a:pt x="56450" y="25776"/>
                </a:lnTo>
                <a:lnTo>
                  <a:pt x="36067" y="316"/>
                </a:lnTo>
                <a:lnTo>
                  <a:pt x="933" y="8"/>
                </a:lnTo>
                <a:close/>
              </a:path>
              <a:path w="102870" h="85090">
                <a:moveTo>
                  <a:pt x="78740" y="0"/>
                </a:moveTo>
                <a:lnTo>
                  <a:pt x="56450" y="25776"/>
                </a:lnTo>
                <a:lnTo>
                  <a:pt x="81132" y="25776"/>
                </a:lnTo>
                <a:lnTo>
                  <a:pt x="102672" y="817"/>
                </a:lnTo>
                <a:lnTo>
                  <a:pt x="78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82257" y="274523"/>
            <a:ext cx="2077974" cy="2088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0" y="3249796"/>
            <a:ext cx="9143999" cy="480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82257" y="1989708"/>
            <a:ext cx="2077974" cy="3915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449376" y="2830005"/>
            <a:ext cx="1837055" cy="371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L="12700" marR="5080" indent="425450">
              <a:lnSpc>
                <a:spcPct val="100000"/>
              </a:lnSpc>
            </a:pP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C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O</a:t>
            </a:r>
            <a:r>
              <a:rPr dirty="0" sz="800" spc="-10" b="1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FI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D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E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z="800" spc="-15" b="1">
                <a:solidFill>
                  <a:srgbClr val="CC0000"/>
                </a:solidFill>
                <a:latin typeface="Arial"/>
                <a:cs typeface="Arial"/>
              </a:rPr>
              <a:t>T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I</a:t>
            </a:r>
            <a:r>
              <a:rPr dirty="0" sz="800" spc="-45" b="1">
                <a:solidFill>
                  <a:srgbClr val="CC0000"/>
                </a:solidFill>
                <a:latin typeface="Arial"/>
                <a:cs typeface="Arial"/>
              </a:rPr>
              <a:t>A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L</a:t>
            </a:r>
            <a:r>
              <a:rPr dirty="0" sz="800" spc="30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– 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For</a:t>
            </a:r>
            <a:r>
              <a:rPr dirty="0" sz="800" spc="-10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use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by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H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i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tac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hi</a:t>
            </a:r>
            <a:r>
              <a:rPr dirty="0" sz="800" spc="10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Dat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a S</a:t>
            </a:r>
            <a:r>
              <a:rPr dirty="0" sz="800" spc="-40" b="1">
                <a:solidFill>
                  <a:srgbClr val="CC0000"/>
                </a:solidFill>
                <a:latin typeface="Arial"/>
                <a:cs typeface="Arial"/>
              </a:rPr>
              <a:t>y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ste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ms</a:t>
            </a:r>
            <a:r>
              <a:rPr dirty="0" sz="800" spc="45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e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mplo</a:t>
            </a:r>
            <a:r>
              <a:rPr dirty="0" sz="800" spc="-40" b="1">
                <a:solidFill>
                  <a:srgbClr val="CC0000"/>
                </a:solidFill>
                <a:latin typeface="Arial"/>
                <a:cs typeface="Arial"/>
              </a:rPr>
              <a:t>y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ee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s</a:t>
            </a:r>
            <a:r>
              <a:rPr dirty="0" sz="800" spc="45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a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nd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 o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t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her</a:t>
            </a:r>
            <a:r>
              <a:rPr dirty="0" sz="800" spc="-10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a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udi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e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nc</a:t>
            </a:r>
            <a:r>
              <a:rPr dirty="0" sz="800" spc="-10" b="1">
                <a:solidFill>
                  <a:srgbClr val="CC0000"/>
                </a:solidFill>
                <a:latin typeface="Arial"/>
                <a:cs typeface="Arial"/>
              </a:rPr>
              <a:t>e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s</a:t>
            </a:r>
            <a:r>
              <a:rPr dirty="0" sz="800" spc="10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under</a:t>
            </a:r>
            <a:r>
              <a:rPr dirty="0" sz="800" spc="-10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ND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A onl</a:t>
            </a:r>
            <a:r>
              <a:rPr dirty="0" sz="800" spc="-40" b="1">
                <a:solidFill>
                  <a:srgbClr val="CC0000"/>
                </a:solidFill>
                <a:latin typeface="Arial"/>
                <a:cs typeface="Arial"/>
              </a:rPr>
              <a:t>y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04169" y="4986845"/>
            <a:ext cx="27305" cy="73660"/>
          </a:xfrm>
          <a:custGeom>
            <a:avLst/>
            <a:gdLst/>
            <a:ahLst/>
            <a:cxnLst/>
            <a:rect l="l" t="t" r="r" b="b"/>
            <a:pathLst>
              <a:path w="27305" h="73660">
                <a:moveTo>
                  <a:pt x="26920" y="16192"/>
                </a:moveTo>
                <a:lnTo>
                  <a:pt x="17948" y="16192"/>
                </a:lnTo>
                <a:lnTo>
                  <a:pt x="17948" y="73384"/>
                </a:lnTo>
                <a:lnTo>
                  <a:pt x="26920" y="73384"/>
                </a:lnTo>
                <a:lnTo>
                  <a:pt x="26920" y="16192"/>
                </a:lnTo>
                <a:close/>
              </a:path>
              <a:path w="27305" h="73660">
                <a:moveTo>
                  <a:pt x="26920" y="0"/>
                </a:moveTo>
                <a:lnTo>
                  <a:pt x="21139" y="0"/>
                </a:lnTo>
                <a:lnTo>
                  <a:pt x="19577" y="3149"/>
                </a:lnTo>
                <a:lnTo>
                  <a:pt x="16917" y="6413"/>
                </a:lnTo>
                <a:lnTo>
                  <a:pt x="9406" y="13119"/>
                </a:lnTo>
                <a:lnTo>
                  <a:pt x="5019" y="15976"/>
                </a:lnTo>
                <a:lnTo>
                  <a:pt x="0" y="18338"/>
                </a:lnTo>
                <a:lnTo>
                  <a:pt x="0" y="27012"/>
                </a:lnTo>
                <a:lnTo>
                  <a:pt x="17948" y="16192"/>
                </a:lnTo>
                <a:lnTo>
                  <a:pt x="26920" y="16192"/>
                </a:lnTo>
                <a:lnTo>
                  <a:pt x="269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2627502" y="2590354"/>
            <a:ext cx="1652905" cy="503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&lt;N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me&gt;,</a:t>
            </a:r>
            <a:r>
              <a:rPr dirty="0" sz="1800" spc="-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&lt;titl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&gt;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40"/>
              </a:lnSpc>
            </a:pPr>
            <a:r>
              <a:rPr dirty="0" sz="1800" spc="5">
                <a:solidFill>
                  <a:srgbClr val="414141"/>
                </a:solidFill>
                <a:latin typeface="Arial"/>
                <a:cs typeface="Arial"/>
              </a:rPr>
              <a:t>&lt;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date&gt;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627502" y="1322292"/>
            <a:ext cx="4792345" cy="894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b="1">
                <a:solidFill>
                  <a:srgbClr val="414141"/>
                </a:solidFill>
                <a:latin typeface="Arial"/>
                <a:cs typeface="Arial"/>
              </a:rPr>
              <a:t>H</a:t>
            </a:r>
            <a:r>
              <a:rPr dirty="0" sz="3200" spc="5" b="1">
                <a:solidFill>
                  <a:srgbClr val="414141"/>
                </a:solidFill>
                <a:latin typeface="Arial"/>
                <a:cs typeface="Arial"/>
              </a:rPr>
              <a:t>D</a:t>
            </a:r>
            <a:r>
              <a:rPr dirty="0" sz="3200" b="1">
                <a:solidFill>
                  <a:srgbClr val="414141"/>
                </a:solidFill>
                <a:latin typeface="Arial"/>
                <a:cs typeface="Arial"/>
              </a:rPr>
              <a:t>S</a:t>
            </a:r>
            <a:r>
              <a:rPr dirty="0" sz="3200" spc="-15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414141"/>
                </a:solidFill>
                <a:latin typeface="Arial"/>
                <a:cs typeface="Arial"/>
              </a:rPr>
              <a:t>Big Data</a:t>
            </a:r>
            <a:r>
              <a:rPr dirty="0" sz="3200" spc="-15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414141"/>
                </a:solidFill>
                <a:latin typeface="Arial"/>
                <a:cs typeface="Arial"/>
              </a:rPr>
              <a:t>and</a:t>
            </a:r>
            <a:r>
              <a:rPr dirty="0" sz="3200" spc="-15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414141"/>
                </a:solidFill>
                <a:latin typeface="Arial"/>
                <a:cs typeface="Arial"/>
              </a:rPr>
              <a:t>Social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810"/>
              </a:lnSpc>
            </a:pPr>
            <a:r>
              <a:rPr dirty="0" sz="3200" b="1">
                <a:solidFill>
                  <a:srgbClr val="414141"/>
                </a:solidFill>
                <a:latin typeface="Arial"/>
                <a:cs typeface="Arial"/>
              </a:rPr>
              <a:t>Inno</a:t>
            </a:r>
            <a:r>
              <a:rPr dirty="0" sz="3200" spc="-10" b="1">
                <a:solidFill>
                  <a:srgbClr val="414141"/>
                </a:solidFill>
                <a:latin typeface="Arial"/>
                <a:cs typeface="Arial"/>
              </a:rPr>
              <a:t>v</a:t>
            </a:r>
            <a:r>
              <a:rPr dirty="0" sz="3200" b="1">
                <a:solidFill>
                  <a:srgbClr val="414141"/>
                </a:solidFill>
                <a:latin typeface="Arial"/>
                <a:cs typeface="Arial"/>
              </a:rPr>
              <a:t>ation</a:t>
            </a:r>
            <a:r>
              <a:rPr dirty="0" sz="3200" spc="-45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414141"/>
                </a:solidFill>
                <a:latin typeface="Arial"/>
                <a:cs typeface="Arial"/>
              </a:rPr>
              <a:t>Strategy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1940"/>
            <a:ext cx="9135530" cy="48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0" y="50"/>
            <a:ext cx="9144000" cy="8177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3296" y="427608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09">
                <a:moveTo>
                  <a:pt x="47625" y="0"/>
                </a:moveTo>
                <a:lnTo>
                  <a:pt x="25526" y="0"/>
                </a:lnTo>
                <a:lnTo>
                  <a:pt x="0" y="28955"/>
                </a:lnTo>
                <a:lnTo>
                  <a:pt x="22098" y="28955"/>
                </a:lnTo>
                <a:lnTo>
                  <a:pt x="4762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13393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91295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0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46934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28507" y="262636"/>
            <a:ext cx="0" cy="137795"/>
          </a:xfrm>
          <a:custGeom>
            <a:avLst/>
            <a:gdLst/>
            <a:ahLst/>
            <a:cxnLst/>
            <a:rect l="l" t="t" r="r" b="b"/>
            <a:pathLst>
              <a:path w="0" h="137795">
                <a:moveTo>
                  <a:pt x="0" y="0"/>
                </a:moveTo>
                <a:lnTo>
                  <a:pt x="0" y="137794"/>
                </a:lnTo>
              </a:path>
            </a:pathLst>
          </a:custGeom>
          <a:ln w="4546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38338" y="248158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 h="0">
                <a:moveTo>
                  <a:pt x="0" y="0"/>
                </a:moveTo>
                <a:lnTo>
                  <a:pt x="178688" y="0"/>
                </a:lnTo>
              </a:path>
            </a:pathLst>
          </a:custGeom>
          <a:ln w="3022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79561" y="233679"/>
            <a:ext cx="209550" cy="167005"/>
          </a:xfrm>
          <a:custGeom>
            <a:avLst/>
            <a:gdLst/>
            <a:ahLst/>
            <a:cxnLst/>
            <a:rect l="l" t="t" r="r" b="b"/>
            <a:pathLst>
              <a:path w="209550" h="167004">
                <a:moveTo>
                  <a:pt x="130937" y="0"/>
                </a:moveTo>
                <a:lnTo>
                  <a:pt x="78232" y="0"/>
                </a:lnTo>
                <a:lnTo>
                  <a:pt x="0" y="166750"/>
                </a:lnTo>
                <a:lnTo>
                  <a:pt x="49276" y="166750"/>
                </a:lnTo>
                <a:lnTo>
                  <a:pt x="62992" y="131064"/>
                </a:lnTo>
                <a:lnTo>
                  <a:pt x="192526" y="131064"/>
                </a:lnTo>
                <a:lnTo>
                  <a:pt x="179695" y="103759"/>
                </a:lnTo>
                <a:lnTo>
                  <a:pt x="73152" y="103759"/>
                </a:lnTo>
                <a:lnTo>
                  <a:pt x="103759" y="28956"/>
                </a:lnTo>
                <a:lnTo>
                  <a:pt x="144543" y="28956"/>
                </a:lnTo>
                <a:lnTo>
                  <a:pt x="130937" y="0"/>
                </a:lnTo>
                <a:close/>
              </a:path>
              <a:path w="209550" h="167004">
                <a:moveTo>
                  <a:pt x="192526" y="131064"/>
                </a:moveTo>
                <a:lnTo>
                  <a:pt x="146304" y="131064"/>
                </a:lnTo>
                <a:lnTo>
                  <a:pt x="159893" y="166750"/>
                </a:lnTo>
                <a:lnTo>
                  <a:pt x="209296" y="166750"/>
                </a:lnTo>
                <a:lnTo>
                  <a:pt x="192526" y="131064"/>
                </a:lnTo>
                <a:close/>
              </a:path>
              <a:path w="209550" h="167004">
                <a:moveTo>
                  <a:pt x="144543" y="28956"/>
                </a:moveTo>
                <a:lnTo>
                  <a:pt x="103759" y="28956"/>
                </a:lnTo>
                <a:lnTo>
                  <a:pt x="134366" y="103759"/>
                </a:lnTo>
                <a:lnTo>
                  <a:pt x="179695" y="103759"/>
                </a:lnTo>
                <a:lnTo>
                  <a:pt x="144543" y="2895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26010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88275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66177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1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21815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00892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82494" y="230412"/>
            <a:ext cx="186690" cy="173990"/>
          </a:xfrm>
          <a:custGeom>
            <a:avLst/>
            <a:gdLst/>
            <a:ahLst/>
            <a:cxnLst/>
            <a:rect l="l" t="t" r="r" b="b"/>
            <a:pathLst>
              <a:path w="186690" h="173990">
                <a:moveTo>
                  <a:pt x="94067" y="0"/>
                </a:moveTo>
                <a:lnTo>
                  <a:pt x="44129" y="10587"/>
                </a:lnTo>
                <a:lnTo>
                  <a:pt x="7360" y="46820"/>
                </a:lnTo>
                <a:lnTo>
                  <a:pt x="0" y="98949"/>
                </a:lnTo>
                <a:lnTo>
                  <a:pt x="1929" y="111517"/>
                </a:lnTo>
                <a:lnTo>
                  <a:pt x="23416" y="149633"/>
                </a:lnTo>
                <a:lnTo>
                  <a:pt x="61644" y="169117"/>
                </a:lnTo>
                <a:lnTo>
                  <a:pt x="100452" y="173410"/>
                </a:lnTo>
                <a:lnTo>
                  <a:pt x="111776" y="172666"/>
                </a:lnTo>
                <a:lnTo>
                  <a:pt x="162377" y="157325"/>
                </a:lnTo>
                <a:lnTo>
                  <a:pt x="172748" y="147920"/>
                </a:lnTo>
                <a:lnTo>
                  <a:pt x="104407" y="147920"/>
                </a:lnTo>
                <a:lnTo>
                  <a:pt x="95294" y="147892"/>
                </a:lnTo>
                <a:lnTo>
                  <a:pt x="53554" y="125070"/>
                </a:lnTo>
                <a:lnTo>
                  <a:pt x="45611" y="83448"/>
                </a:lnTo>
                <a:lnTo>
                  <a:pt x="46919" y="72521"/>
                </a:lnTo>
                <a:lnTo>
                  <a:pt x="64065" y="35738"/>
                </a:lnTo>
                <a:lnTo>
                  <a:pt x="89548" y="25619"/>
                </a:lnTo>
                <a:lnTo>
                  <a:pt x="170957" y="25619"/>
                </a:lnTo>
                <a:lnTo>
                  <a:pt x="169844" y="24242"/>
                </a:lnTo>
                <a:lnTo>
                  <a:pt x="133388" y="4894"/>
                </a:lnTo>
                <a:lnTo>
                  <a:pt x="108144" y="556"/>
                </a:lnTo>
                <a:lnTo>
                  <a:pt x="94067" y="0"/>
                </a:lnTo>
                <a:close/>
              </a:path>
              <a:path w="186690" h="173990">
                <a:moveTo>
                  <a:pt x="186441" y="109820"/>
                </a:moveTo>
                <a:lnTo>
                  <a:pt x="140348" y="109820"/>
                </a:lnTo>
                <a:lnTo>
                  <a:pt x="140348" y="116170"/>
                </a:lnTo>
                <a:lnTo>
                  <a:pt x="139205" y="122266"/>
                </a:lnTo>
                <a:lnTo>
                  <a:pt x="104407" y="147920"/>
                </a:lnTo>
                <a:lnTo>
                  <a:pt x="172748" y="147920"/>
                </a:lnTo>
                <a:lnTo>
                  <a:pt x="179669" y="137949"/>
                </a:lnTo>
                <a:lnTo>
                  <a:pt x="184417" y="125568"/>
                </a:lnTo>
                <a:lnTo>
                  <a:pt x="185560" y="120615"/>
                </a:lnTo>
                <a:lnTo>
                  <a:pt x="186322" y="115281"/>
                </a:lnTo>
                <a:lnTo>
                  <a:pt x="186441" y="109820"/>
                </a:lnTo>
                <a:close/>
              </a:path>
              <a:path w="186690" h="173990">
                <a:moveTo>
                  <a:pt x="170957" y="25619"/>
                </a:moveTo>
                <a:lnTo>
                  <a:pt x="103899" y="25619"/>
                </a:lnTo>
                <a:lnTo>
                  <a:pt x="110376" y="26508"/>
                </a:lnTo>
                <a:lnTo>
                  <a:pt x="119077" y="29445"/>
                </a:lnTo>
                <a:lnTo>
                  <a:pt x="139700" y="60290"/>
                </a:lnTo>
                <a:lnTo>
                  <a:pt x="185560" y="60290"/>
                </a:lnTo>
                <a:lnTo>
                  <a:pt x="185179" y="56861"/>
                </a:lnTo>
                <a:lnTo>
                  <a:pt x="184671" y="53178"/>
                </a:lnTo>
                <a:lnTo>
                  <a:pt x="182507" y="44433"/>
                </a:lnTo>
                <a:lnTo>
                  <a:pt x="177592" y="33828"/>
                </a:lnTo>
                <a:lnTo>
                  <a:pt x="170957" y="256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87944" y="446409"/>
            <a:ext cx="41275" cy="105410"/>
          </a:xfrm>
          <a:custGeom>
            <a:avLst/>
            <a:gdLst/>
            <a:ahLst/>
            <a:cxnLst/>
            <a:rect l="l" t="t" r="r" b="b"/>
            <a:pathLst>
              <a:path w="41275" h="105409">
                <a:moveTo>
                  <a:pt x="40766" y="0"/>
                </a:moveTo>
                <a:lnTo>
                  <a:pt x="39243" y="122"/>
                </a:lnTo>
                <a:lnTo>
                  <a:pt x="1" y="3677"/>
                </a:lnTo>
                <a:lnTo>
                  <a:pt x="0" y="9520"/>
                </a:lnTo>
                <a:lnTo>
                  <a:pt x="17145" y="11552"/>
                </a:lnTo>
                <a:lnTo>
                  <a:pt x="17145" y="105369"/>
                </a:lnTo>
                <a:lnTo>
                  <a:pt x="40766" y="105405"/>
                </a:lnTo>
                <a:lnTo>
                  <a:pt x="4076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49158" y="478662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59">
                <a:moveTo>
                  <a:pt x="33655" y="0"/>
                </a:moveTo>
                <a:lnTo>
                  <a:pt x="32131" y="253"/>
                </a:lnTo>
                <a:lnTo>
                  <a:pt x="336" y="5155"/>
                </a:lnTo>
                <a:lnTo>
                  <a:pt x="0" y="10667"/>
                </a:lnTo>
                <a:lnTo>
                  <a:pt x="1524" y="10667"/>
                </a:lnTo>
                <a:lnTo>
                  <a:pt x="11557" y="11049"/>
                </a:lnTo>
                <a:lnTo>
                  <a:pt x="13843" y="13081"/>
                </a:lnTo>
                <a:lnTo>
                  <a:pt x="13843" y="72377"/>
                </a:lnTo>
                <a:lnTo>
                  <a:pt x="33655" y="73151"/>
                </a:lnTo>
                <a:lnTo>
                  <a:pt x="33655" y="37130"/>
                </a:lnTo>
                <a:lnTo>
                  <a:pt x="37869" y="23521"/>
                </a:lnTo>
                <a:lnTo>
                  <a:pt x="47925" y="14251"/>
                </a:lnTo>
                <a:lnTo>
                  <a:pt x="81056" y="14251"/>
                </a:lnTo>
                <a:lnTo>
                  <a:pt x="80496" y="12018"/>
                </a:lnTo>
                <a:lnTo>
                  <a:pt x="36714" y="12018"/>
                </a:lnTo>
                <a:lnTo>
                  <a:pt x="33655" y="10667"/>
                </a:lnTo>
                <a:lnTo>
                  <a:pt x="33655" y="0"/>
                </a:lnTo>
                <a:close/>
              </a:path>
              <a:path w="83820" h="73659">
                <a:moveTo>
                  <a:pt x="81056" y="14251"/>
                </a:moveTo>
                <a:lnTo>
                  <a:pt x="47925" y="14251"/>
                </a:lnTo>
                <a:lnTo>
                  <a:pt x="61003" y="18230"/>
                </a:lnTo>
                <a:lnTo>
                  <a:pt x="63368" y="31854"/>
                </a:lnTo>
                <a:lnTo>
                  <a:pt x="63372" y="73132"/>
                </a:lnTo>
                <a:lnTo>
                  <a:pt x="83312" y="73151"/>
                </a:lnTo>
                <a:lnTo>
                  <a:pt x="83312" y="23253"/>
                </a:lnTo>
                <a:lnTo>
                  <a:pt x="81056" y="14251"/>
                </a:lnTo>
                <a:close/>
              </a:path>
              <a:path w="83820" h="73659">
                <a:moveTo>
                  <a:pt x="61341" y="253"/>
                </a:moveTo>
                <a:lnTo>
                  <a:pt x="46385" y="4056"/>
                </a:lnTo>
                <a:lnTo>
                  <a:pt x="36714" y="12018"/>
                </a:lnTo>
                <a:lnTo>
                  <a:pt x="80496" y="12018"/>
                </a:lnTo>
                <a:lnTo>
                  <a:pt x="79651" y="8643"/>
                </a:lnTo>
                <a:lnTo>
                  <a:pt x="69088" y="1207"/>
                </a:lnTo>
                <a:lnTo>
                  <a:pt x="6134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856346" y="47866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0" y="56641"/>
                </a:moveTo>
                <a:lnTo>
                  <a:pt x="0" y="72009"/>
                </a:lnTo>
                <a:lnTo>
                  <a:pt x="1397" y="72136"/>
                </a:lnTo>
                <a:lnTo>
                  <a:pt x="5460" y="73025"/>
                </a:lnTo>
                <a:lnTo>
                  <a:pt x="12700" y="74929"/>
                </a:lnTo>
                <a:lnTo>
                  <a:pt x="22859" y="74929"/>
                </a:lnTo>
                <a:lnTo>
                  <a:pt x="39664" y="72322"/>
                </a:lnTo>
                <a:lnTo>
                  <a:pt x="49534" y="65532"/>
                </a:lnTo>
                <a:lnTo>
                  <a:pt x="14350" y="65532"/>
                </a:lnTo>
                <a:lnTo>
                  <a:pt x="6730" y="60706"/>
                </a:lnTo>
                <a:lnTo>
                  <a:pt x="2158" y="58038"/>
                </a:lnTo>
                <a:lnTo>
                  <a:pt x="0" y="56641"/>
                </a:lnTo>
                <a:close/>
              </a:path>
              <a:path w="54609" h="74929">
                <a:moveTo>
                  <a:pt x="36702" y="0"/>
                </a:moveTo>
                <a:lnTo>
                  <a:pt x="29209" y="0"/>
                </a:lnTo>
                <a:lnTo>
                  <a:pt x="12797" y="2849"/>
                </a:lnTo>
                <a:lnTo>
                  <a:pt x="2785" y="10910"/>
                </a:lnTo>
                <a:lnTo>
                  <a:pt x="3816" y="27349"/>
                </a:lnTo>
                <a:lnTo>
                  <a:pt x="10258" y="37033"/>
                </a:lnTo>
                <a:lnTo>
                  <a:pt x="19333" y="42817"/>
                </a:lnTo>
                <a:lnTo>
                  <a:pt x="36449" y="51181"/>
                </a:lnTo>
                <a:lnTo>
                  <a:pt x="36449" y="62357"/>
                </a:lnTo>
                <a:lnTo>
                  <a:pt x="31750" y="65532"/>
                </a:lnTo>
                <a:lnTo>
                  <a:pt x="49534" y="65532"/>
                </a:lnTo>
                <a:lnTo>
                  <a:pt x="50446" y="64904"/>
                </a:lnTo>
                <a:lnTo>
                  <a:pt x="54353" y="53281"/>
                </a:lnTo>
                <a:lnTo>
                  <a:pt x="49945" y="40664"/>
                </a:lnTo>
                <a:lnTo>
                  <a:pt x="39564" y="32473"/>
                </a:lnTo>
                <a:lnTo>
                  <a:pt x="24256" y="24637"/>
                </a:lnTo>
                <a:lnTo>
                  <a:pt x="17652" y="21336"/>
                </a:lnTo>
                <a:lnTo>
                  <a:pt x="17652" y="10033"/>
                </a:lnTo>
                <a:lnTo>
                  <a:pt x="25019" y="9271"/>
                </a:lnTo>
                <a:lnTo>
                  <a:pt x="49275" y="9271"/>
                </a:lnTo>
                <a:lnTo>
                  <a:pt x="49275" y="2794"/>
                </a:lnTo>
                <a:lnTo>
                  <a:pt x="46862" y="2286"/>
                </a:lnTo>
                <a:lnTo>
                  <a:pt x="36702" y="0"/>
                </a:lnTo>
                <a:close/>
              </a:path>
              <a:path w="54609" h="74929">
                <a:moveTo>
                  <a:pt x="49275" y="9271"/>
                </a:moveTo>
                <a:lnTo>
                  <a:pt x="36195" y="9271"/>
                </a:lnTo>
                <a:lnTo>
                  <a:pt x="46354" y="15621"/>
                </a:lnTo>
                <a:lnTo>
                  <a:pt x="49275" y="17525"/>
                </a:lnTo>
                <a:lnTo>
                  <a:pt x="49275" y="92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20990" y="478662"/>
            <a:ext cx="83820" cy="104139"/>
          </a:xfrm>
          <a:custGeom>
            <a:avLst/>
            <a:gdLst/>
            <a:ahLst/>
            <a:cxnLst/>
            <a:rect l="l" t="t" r="r" b="b"/>
            <a:pathLst>
              <a:path w="83820" h="104140">
                <a:moveTo>
                  <a:pt x="33146" y="0"/>
                </a:moveTo>
                <a:lnTo>
                  <a:pt x="264" y="5165"/>
                </a:lnTo>
                <a:lnTo>
                  <a:pt x="0" y="10795"/>
                </a:lnTo>
                <a:lnTo>
                  <a:pt x="1396" y="10795"/>
                </a:lnTo>
                <a:lnTo>
                  <a:pt x="11302" y="11049"/>
                </a:lnTo>
                <a:lnTo>
                  <a:pt x="13080" y="12953"/>
                </a:lnTo>
                <a:lnTo>
                  <a:pt x="13081" y="103864"/>
                </a:lnTo>
                <a:lnTo>
                  <a:pt x="33019" y="103886"/>
                </a:lnTo>
                <a:lnTo>
                  <a:pt x="33019" y="78229"/>
                </a:lnTo>
                <a:lnTo>
                  <a:pt x="36702" y="71247"/>
                </a:lnTo>
                <a:lnTo>
                  <a:pt x="69168" y="71247"/>
                </a:lnTo>
                <a:lnTo>
                  <a:pt x="77205" y="65139"/>
                </a:lnTo>
                <a:lnTo>
                  <a:pt x="78769" y="61891"/>
                </a:lnTo>
                <a:lnTo>
                  <a:pt x="56120" y="61891"/>
                </a:lnTo>
                <a:lnTo>
                  <a:pt x="39765" y="59429"/>
                </a:lnTo>
                <a:lnTo>
                  <a:pt x="33723" y="49900"/>
                </a:lnTo>
                <a:lnTo>
                  <a:pt x="33019" y="36195"/>
                </a:lnTo>
                <a:lnTo>
                  <a:pt x="34692" y="23019"/>
                </a:lnTo>
                <a:lnTo>
                  <a:pt x="43289" y="11979"/>
                </a:lnTo>
                <a:lnTo>
                  <a:pt x="48386" y="11049"/>
                </a:lnTo>
                <a:lnTo>
                  <a:pt x="75553" y="11049"/>
                </a:lnTo>
                <a:lnTo>
                  <a:pt x="75139" y="10413"/>
                </a:lnTo>
                <a:lnTo>
                  <a:pt x="33146" y="10413"/>
                </a:lnTo>
                <a:lnTo>
                  <a:pt x="33146" y="0"/>
                </a:lnTo>
                <a:close/>
              </a:path>
              <a:path w="83820" h="104140">
                <a:moveTo>
                  <a:pt x="69168" y="71247"/>
                </a:moveTo>
                <a:lnTo>
                  <a:pt x="36702" y="71247"/>
                </a:lnTo>
                <a:lnTo>
                  <a:pt x="42417" y="75311"/>
                </a:lnTo>
                <a:lnTo>
                  <a:pt x="53339" y="75311"/>
                </a:lnTo>
                <a:lnTo>
                  <a:pt x="67202" y="72741"/>
                </a:lnTo>
                <a:lnTo>
                  <a:pt x="69168" y="71247"/>
                </a:lnTo>
                <a:close/>
              </a:path>
              <a:path w="83820" h="104140">
                <a:moveTo>
                  <a:pt x="75553" y="11049"/>
                </a:moveTo>
                <a:lnTo>
                  <a:pt x="48386" y="11049"/>
                </a:lnTo>
                <a:lnTo>
                  <a:pt x="59979" y="17644"/>
                </a:lnTo>
                <a:lnTo>
                  <a:pt x="63366" y="31698"/>
                </a:lnTo>
                <a:lnTo>
                  <a:pt x="61642" y="51516"/>
                </a:lnTo>
                <a:lnTo>
                  <a:pt x="56120" y="61891"/>
                </a:lnTo>
                <a:lnTo>
                  <a:pt x="78769" y="61891"/>
                </a:lnTo>
                <a:lnTo>
                  <a:pt x="83211" y="52667"/>
                </a:lnTo>
                <a:lnTo>
                  <a:pt x="82741" y="31690"/>
                </a:lnTo>
                <a:lnTo>
                  <a:pt x="79191" y="16639"/>
                </a:lnTo>
                <a:lnTo>
                  <a:pt x="75553" y="11049"/>
                </a:lnTo>
                <a:close/>
              </a:path>
              <a:path w="83820" h="104140">
                <a:moveTo>
                  <a:pt x="54101" y="253"/>
                </a:moveTo>
                <a:lnTo>
                  <a:pt x="46735" y="253"/>
                </a:lnTo>
                <a:lnTo>
                  <a:pt x="39624" y="3683"/>
                </a:lnTo>
                <a:lnTo>
                  <a:pt x="33146" y="10413"/>
                </a:lnTo>
                <a:lnTo>
                  <a:pt x="75139" y="10413"/>
                </a:lnTo>
                <a:lnTo>
                  <a:pt x="72805" y="6826"/>
                </a:lnTo>
                <a:lnTo>
                  <a:pt x="63832" y="1594"/>
                </a:lnTo>
                <a:lnTo>
                  <a:pt x="5410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19668" y="478831"/>
            <a:ext cx="34290" cy="73025"/>
          </a:xfrm>
          <a:custGeom>
            <a:avLst/>
            <a:gdLst/>
            <a:ahLst/>
            <a:cxnLst/>
            <a:rect l="l" t="t" r="r" b="b"/>
            <a:pathLst>
              <a:path w="34290" h="73025">
                <a:moveTo>
                  <a:pt x="34035" y="0"/>
                </a:moveTo>
                <a:lnTo>
                  <a:pt x="32257" y="85"/>
                </a:lnTo>
                <a:lnTo>
                  <a:pt x="0" y="5038"/>
                </a:lnTo>
                <a:lnTo>
                  <a:pt x="0" y="10499"/>
                </a:lnTo>
                <a:lnTo>
                  <a:pt x="1524" y="10499"/>
                </a:lnTo>
                <a:lnTo>
                  <a:pt x="11429" y="10880"/>
                </a:lnTo>
                <a:lnTo>
                  <a:pt x="13588" y="12785"/>
                </a:lnTo>
                <a:lnTo>
                  <a:pt x="13588" y="72209"/>
                </a:lnTo>
                <a:lnTo>
                  <a:pt x="34035" y="72983"/>
                </a:lnTo>
                <a:lnTo>
                  <a:pt x="3403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31606" y="448055"/>
            <a:ext cx="24130" cy="20955"/>
          </a:xfrm>
          <a:custGeom>
            <a:avLst/>
            <a:gdLst/>
            <a:ahLst/>
            <a:cxnLst/>
            <a:rect l="l" t="t" r="r" b="b"/>
            <a:pathLst>
              <a:path w="24129" h="20954">
                <a:moveTo>
                  <a:pt x="18288" y="0"/>
                </a:moveTo>
                <a:lnTo>
                  <a:pt x="5207" y="0"/>
                </a:lnTo>
                <a:lnTo>
                  <a:pt x="0" y="4572"/>
                </a:lnTo>
                <a:lnTo>
                  <a:pt x="0" y="15748"/>
                </a:lnTo>
                <a:lnTo>
                  <a:pt x="5207" y="20447"/>
                </a:lnTo>
                <a:lnTo>
                  <a:pt x="18288" y="20447"/>
                </a:lnTo>
                <a:lnTo>
                  <a:pt x="23749" y="15748"/>
                </a:lnTo>
                <a:lnTo>
                  <a:pt x="23749" y="4572"/>
                </a:lnTo>
                <a:lnTo>
                  <a:pt x="1828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72373" y="478662"/>
            <a:ext cx="64769" cy="73660"/>
          </a:xfrm>
          <a:custGeom>
            <a:avLst/>
            <a:gdLst/>
            <a:ahLst/>
            <a:cxnLst/>
            <a:rect l="l" t="t" r="r" b="b"/>
            <a:pathLst>
              <a:path w="64770" h="73659">
                <a:moveTo>
                  <a:pt x="33527" y="0"/>
                </a:moveTo>
                <a:lnTo>
                  <a:pt x="306" y="5159"/>
                </a:lnTo>
                <a:lnTo>
                  <a:pt x="0" y="10667"/>
                </a:lnTo>
                <a:lnTo>
                  <a:pt x="1270" y="10667"/>
                </a:lnTo>
                <a:lnTo>
                  <a:pt x="11429" y="11049"/>
                </a:lnTo>
                <a:lnTo>
                  <a:pt x="13461" y="12953"/>
                </a:lnTo>
                <a:lnTo>
                  <a:pt x="13461" y="72377"/>
                </a:lnTo>
                <a:lnTo>
                  <a:pt x="33527" y="73151"/>
                </a:lnTo>
                <a:lnTo>
                  <a:pt x="33527" y="37619"/>
                </a:lnTo>
                <a:lnTo>
                  <a:pt x="35728" y="26250"/>
                </a:lnTo>
                <a:lnTo>
                  <a:pt x="46789" y="16972"/>
                </a:lnTo>
                <a:lnTo>
                  <a:pt x="56642" y="16001"/>
                </a:lnTo>
                <a:lnTo>
                  <a:pt x="64643" y="16001"/>
                </a:lnTo>
                <a:lnTo>
                  <a:pt x="64643" y="14732"/>
                </a:lnTo>
                <a:lnTo>
                  <a:pt x="33527" y="14732"/>
                </a:lnTo>
                <a:lnTo>
                  <a:pt x="33527" y="0"/>
                </a:lnTo>
                <a:close/>
              </a:path>
              <a:path w="64770" h="73659">
                <a:moveTo>
                  <a:pt x="64643" y="16001"/>
                </a:moveTo>
                <a:lnTo>
                  <a:pt x="56642" y="16001"/>
                </a:lnTo>
                <a:lnTo>
                  <a:pt x="59054" y="16763"/>
                </a:lnTo>
                <a:lnTo>
                  <a:pt x="61468" y="17272"/>
                </a:lnTo>
                <a:lnTo>
                  <a:pt x="64643" y="18287"/>
                </a:lnTo>
                <a:lnTo>
                  <a:pt x="64643" y="16001"/>
                </a:lnTo>
                <a:close/>
              </a:path>
              <a:path w="64770" h="73659">
                <a:moveTo>
                  <a:pt x="57023" y="253"/>
                </a:moveTo>
                <a:lnTo>
                  <a:pt x="42672" y="253"/>
                </a:lnTo>
                <a:lnTo>
                  <a:pt x="36702" y="8254"/>
                </a:lnTo>
                <a:lnTo>
                  <a:pt x="33527" y="14732"/>
                </a:lnTo>
                <a:lnTo>
                  <a:pt x="64643" y="14732"/>
                </a:lnTo>
                <a:lnTo>
                  <a:pt x="64643" y="1142"/>
                </a:lnTo>
                <a:lnTo>
                  <a:pt x="63500" y="1015"/>
                </a:lnTo>
                <a:lnTo>
                  <a:pt x="60198" y="381"/>
                </a:lnTo>
                <a:lnTo>
                  <a:pt x="57023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46077" y="479240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64" y="0"/>
                </a:moveTo>
                <a:lnTo>
                  <a:pt x="25997" y="1407"/>
                </a:lnTo>
                <a:lnTo>
                  <a:pt x="12575" y="6351"/>
                </a:lnTo>
                <a:lnTo>
                  <a:pt x="4081" y="14771"/>
                </a:lnTo>
                <a:lnTo>
                  <a:pt x="0" y="26605"/>
                </a:lnTo>
                <a:lnTo>
                  <a:pt x="1564" y="43893"/>
                </a:lnTo>
                <a:lnTo>
                  <a:pt x="6725" y="57183"/>
                </a:lnTo>
                <a:lnTo>
                  <a:pt x="15209" y="66602"/>
                </a:lnTo>
                <a:lnTo>
                  <a:pt x="26740" y="72278"/>
                </a:lnTo>
                <a:lnTo>
                  <a:pt x="41044" y="74339"/>
                </a:lnTo>
                <a:lnTo>
                  <a:pt x="57176" y="72798"/>
                </a:lnTo>
                <a:lnTo>
                  <a:pt x="66415" y="70357"/>
                </a:lnTo>
                <a:lnTo>
                  <a:pt x="67774" y="69906"/>
                </a:lnTo>
                <a:lnTo>
                  <a:pt x="67774" y="63429"/>
                </a:lnTo>
                <a:lnTo>
                  <a:pt x="50375" y="63429"/>
                </a:lnTo>
                <a:lnTo>
                  <a:pt x="35380" y="59571"/>
                </a:lnTo>
                <a:lnTo>
                  <a:pt x="26034" y="49834"/>
                </a:lnTo>
                <a:lnTo>
                  <a:pt x="21558" y="36973"/>
                </a:lnTo>
                <a:lnTo>
                  <a:pt x="30701" y="33099"/>
                </a:lnTo>
                <a:lnTo>
                  <a:pt x="48165" y="31210"/>
                </a:lnTo>
                <a:lnTo>
                  <a:pt x="64113" y="30594"/>
                </a:lnTo>
                <a:lnTo>
                  <a:pt x="69171" y="29139"/>
                </a:lnTo>
                <a:lnTo>
                  <a:pt x="67828" y="21900"/>
                </a:lnTo>
                <a:lnTo>
                  <a:pt x="22490" y="21900"/>
                </a:lnTo>
                <a:lnTo>
                  <a:pt x="21673" y="16693"/>
                </a:lnTo>
                <a:lnTo>
                  <a:pt x="24848" y="7168"/>
                </a:lnTo>
                <a:lnTo>
                  <a:pt x="60299" y="7168"/>
                </a:lnTo>
                <a:lnTo>
                  <a:pt x="58368" y="4849"/>
                </a:lnTo>
                <a:lnTo>
                  <a:pt x="44864" y="0"/>
                </a:lnTo>
                <a:close/>
              </a:path>
              <a:path w="69215" h="74929">
                <a:moveTo>
                  <a:pt x="67774" y="60381"/>
                </a:moveTo>
                <a:lnTo>
                  <a:pt x="65869" y="61143"/>
                </a:lnTo>
                <a:lnTo>
                  <a:pt x="62567" y="62159"/>
                </a:lnTo>
                <a:lnTo>
                  <a:pt x="56852" y="63429"/>
                </a:lnTo>
                <a:lnTo>
                  <a:pt x="67774" y="63429"/>
                </a:lnTo>
                <a:lnTo>
                  <a:pt x="67774" y="60381"/>
                </a:lnTo>
                <a:close/>
              </a:path>
              <a:path w="69215" h="74929">
                <a:moveTo>
                  <a:pt x="60299" y="7168"/>
                </a:moveTo>
                <a:lnTo>
                  <a:pt x="46438" y="7168"/>
                </a:lnTo>
                <a:lnTo>
                  <a:pt x="49232" y="14915"/>
                </a:lnTo>
                <a:lnTo>
                  <a:pt x="49359" y="21900"/>
                </a:lnTo>
                <a:lnTo>
                  <a:pt x="67828" y="21900"/>
                </a:lnTo>
                <a:lnTo>
                  <a:pt x="66470" y="14581"/>
                </a:lnTo>
                <a:lnTo>
                  <a:pt x="60299" y="71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36026" y="444880"/>
            <a:ext cx="81915" cy="107314"/>
          </a:xfrm>
          <a:custGeom>
            <a:avLst/>
            <a:gdLst/>
            <a:ahLst/>
            <a:cxnLst/>
            <a:rect l="l" t="t" r="r" b="b"/>
            <a:pathLst>
              <a:path w="81915" h="107315">
                <a:moveTo>
                  <a:pt x="31242" y="0"/>
                </a:moveTo>
                <a:lnTo>
                  <a:pt x="225" y="3908"/>
                </a:lnTo>
                <a:lnTo>
                  <a:pt x="0" y="9398"/>
                </a:lnTo>
                <a:lnTo>
                  <a:pt x="1524" y="9398"/>
                </a:lnTo>
                <a:lnTo>
                  <a:pt x="11049" y="9779"/>
                </a:lnTo>
                <a:lnTo>
                  <a:pt x="13207" y="12065"/>
                </a:lnTo>
                <a:lnTo>
                  <a:pt x="13207" y="106833"/>
                </a:lnTo>
                <a:lnTo>
                  <a:pt x="32766" y="106934"/>
                </a:lnTo>
                <a:lnTo>
                  <a:pt x="32765" y="71302"/>
                </a:lnTo>
                <a:lnTo>
                  <a:pt x="37002" y="55980"/>
                </a:lnTo>
                <a:lnTo>
                  <a:pt x="46558" y="47361"/>
                </a:lnTo>
                <a:lnTo>
                  <a:pt x="62229" y="46355"/>
                </a:lnTo>
                <a:lnTo>
                  <a:pt x="79341" y="46355"/>
                </a:lnTo>
                <a:lnTo>
                  <a:pt x="78595" y="45235"/>
                </a:lnTo>
                <a:lnTo>
                  <a:pt x="35534" y="45235"/>
                </a:lnTo>
                <a:lnTo>
                  <a:pt x="33805" y="34828"/>
                </a:lnTo>
                <a:lnTo>
                  <a:pt x="33006" y="17256"/>
                </a:lnTo>
                <a:lnTo>
                  <a:pt x="32778" y="2739"/>
                </a:lnTo>
                <a:lnTo>
                  <a:pt x="31242" y="0"/>
                </a:lnTo>
                <a:close/>
              </a:path>
              <a:path w="81915" h="107315">
                <a:moveTo>
                  <a:pt x="79341" y="46355"/>
                </a:moveTo>
                <a:lnTo>
                  <a:pt x="62229" y="46355"/>
                </a:lnTo>
                <a:lnTo>
                  <a:pt x="62229" y="106774"/>
                </a:lnTo>
                <a:lnTo>
                  <a:pt x="81660" y="106934"/>
                </a:lnTo>
                <a:lnTo>
                  <a:pt x="81660" y="60032"/>
                </a:lnTo>
                <a:lnTo>
                  <a:pt x="80567" y="48193"/>
                </a:lnTo>
                <a:lnTo>
                  <a:pt x="79341" y="46355"/>
                </a:lnTo>
                <a:close/>
              </a:path>
              <a:path w="81915" h="107315">
                <a:moveTo>
                  <a:pt x="59690" y="33401"/>
                </a:moveTo>
                <a:lnTo>
                  <a:pt x="44954" y="37122"/>
                </a:lnTo>
                <a:lnTo>
                  <a:pt x="35534" y="45235"/>
                </a:lnTo>
                <a:lnTo>
                  <a:pt x="78595" y="45235"/>
                </a:lnTo>
                <a:lnTo>
                  <a:pt x="72912" y="36712"/>
                </a:lnTo>
                <a:lnTo>
                  <a:pt x="59690" y="3340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438686" y="479225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41" y="0"/>
                </a:moveTo>
                <a:lnTo>
                  <a:pt x="26029" y="1416"/>
                </a:lnTo>
                <a:lnTo>
                  <a:pt x="12613" y="6370"/>
                </a:lnTo>
                <a:lnTo>
                  <a:pt x="4100" y="14799"/>
                </a:lnTo>
                <a:lnTo>
                  <a:pt x="0" y="26645"/>
                </a:lnTo>
                <a:lnTo>
                  <a:pt x="1557" y="43884"/>
                </a:lnTo>
                <a:lnTo>
                  <a:pt x="6707" y="57150"/>
                </a:lnTo>
                <a:lnTo>
                  <a:pt x="15188" y="66565"/>
                </a:lnTo>
                <a:lnTo>
                  <a:pt x="26739" y="72257"/>
                </a:lnTo>
                <a:lnTo>
                  <a:pt x="41098" y="74350"/>
                </a:lnTo>
                <a:lnTo>
                  <a:pt x="57209" y="72807"/>
                </a:lnTo>
                <a:lnTo>
                  <a:pt x="66437" y="70365"/>
                </a:lnTo>
                <a:lnTo>
                  <a:pt x="67773" y="69922"/>
                </a:lnTo>
                <a:lnTo>
                  <a:pt x="67773" y="63445"/>
                </a:lnTo>
                <a:lnTo>
                  <a:pt x="50374" y="63445"/>
                </a:lnTo>
                <a:lnTo>
                  <a:pt x="35306" y="59559"/>
                </a:lnTo>
                <a:lnTo>
                  <a:pt x="26044" y="49759"/>
                </a:lnTo>
                <a:lnTo>
                  <a:pt x="21728" y="36832"/>
                </a:lnTo>
                <a:lnTo>
                  <a:pt x="30827" y="33042"/>
                </a:lnTo>
                <a:lnTo>
                  <a:pt x="48328" y="31201"/>
                </a:lnTo>
                <a:lnTo>
                  <a:pt x="64255" y="30605"/>
                </a:lnTo>
                <a:lnTo>
                  <a:pt x="69170" y="29155"/>
                </a:lnTo>
                <a:lnTo>
                  <a:pt x="67826" y="21916"/>
                </a:lnTo>
                <a:lnTo>
                  <a:pt x="22530" y="21916"/>
                </a:lnTo>
                <a:lnTo>
                  <a:pt x="21545" y="16709"/>
                </a:lnTo>
                <a:lnTo>
                  <a:pt x="24847" y="7184"/>
                </a:lnTo>
                <a:lnTo>
                  <a:pt x="60304" y="7184"/>
                </a:lnTo>
                <a:lnTo>
                  <a:pt x="58345" y="4833"/>
                </a:lnTo>
                <a:lnTo>
                  <a:pt x="44841" y="0"/>
                </a:lnTo>
                <a:close/>
              </a:path>
              <a:path w="69215" h="74929">
                <a:moveTo>
                  <a:pt x="67773" y="60397"/>
                </a:moveTo>
                <a:lnTo>
                  <a:pt x="65868" y="61159"/>
                </a:lnTo>
                <a:lnTo>
                  <a:pt x="62566" y="62175"/>
                </a:lnTo>
                <a:lnTo>
                  <a:pt x="56851" y="63445"/>
                </a:lnTo>
                <a:lnTo>
                  <a:pt x="67773" y="63445"/>
                </a:lnTo>
                <a:lnTo>
                  <a:pt x="67773" y="60397"/>
                </a:lnTo>
                <a:close/>
              </a:path>
              <a:path w="69215" h="74929">
                <a:moveTo>
                  <a:pt x="60304" y="7184"/>
                </a:moveTo>
                <a:lnTo>
                  <a:pt x="46437" y="7184"/>
                </a:lnTo>
                <a:lnTo>
                  <a:pt x="49104" y="14931"/>
                </a:lnTo>
                <a:lnTo>
                  <a:pt x="49485" y="21916"/>
                </a:lnTo>
                <a:lnTo>
                  <a:pt x="67826" y="21916"/>
                </a:lnTo>
                <a:lnTo>
                  <a:pt x="66461" y="14570"/>
                </a:lnTo>
                <a:lnTo>
                  <a:pt x="60304" y="718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1382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6195" y="31369"/>
                </a:moveTo>
                <a:lnTo>
                  <a:pt x="13462" y="31369"/>
                </a:lnTo>
                <a:lnTo>
                  <a:pt x="13462" y="73590"/>
                </a:lnTo>
                <a:lnTo>
                  <a:pt x="17654" y="89862"/>
                </a:lnTo>
                <a:lnTo>
                  <a:pt x="28511" y="96084"/>
                </a:lnTo>
                <a:lnTo>
                  <a:pt x="44831" y="97027"/>
                </a:lnTo>
                <a:lnTo>
                  <a:pt x="48895" y="96393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290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6195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450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462" y="0"/>
                </a:lnTo>
                <a:lnTo>
                  <a:pt x="13462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57259" y="448055"/>
            <a:ext cx="119380" cy="104139"/>
          </a:xfrm>
          <a:custGeom>
            <a:avLst/>
            <a:gdLst/>
            <a:ahLst/>
            <a:cxnLst/>
            <a:rect l="l" t="t" r="r" b="b"/>
            <a:pathLst>
              <a:path w="119379" h="104140">
                <a:moveTo>
                  <a:pt x="239" y="2"/>
                </a:moveTo>
                <a:lnTo>
                  <a:pt x="0" y="5969"/>
                </a:lnTo>
                <a:lnTo>
                  <a:pt x="3937" y="6731"/>
                </a:lnTo>
                <a:lnTo>
                  <a:pt x="16001" y="8763"/>
                </a:lnTo>
                <a:lnTo>
                  <a:pt x="16891" y="8763"/>
                </a:lnTo>
                <a:lnTo>
                  <a:pt x="16891" y="103712"/>
                </a:lnTo>
                <a:lnTo>
                  <a:pt x="38354" y="103759"/>
                </a:lnTo>
                <a:lnTo>
                  <a:pt x="38353" y="24149"/>
                </a:lnTo>
                <a:lnTo>
                  <a:pt x="61676" y="24149"/>
                </a:lnTo>
                <a:lnTo>
                  <a:pt x="46080" y="547"/>
                </a:lnTo>
                <a:lnTo>
                  <a:pt x="239" y="2"/>
                </a:lnTo>
                <a:close/>
              </a:path>
              <a:path w="119379" h="104140">
                <a:moveTo>
                  <a:pt x="61676" y="24149"/>
                </a:moveTo>
                <a:lnTo>
                  <a:pt x="38353" y="24149"/>
                </a:lnTo>
                <a:lnTo>
                  <a:pt x="42146" y="28984"/>
                </a:lnTo>
                <a:lnTo>
                  <a:pt x="49429" y="39335"/>
                </a:lnTo>
                <a:lnTo>
                  <a:pt x="58878" y="53161"/>
                </a:lnTo>
                <a:lnTo>
                  <a:pt x="69168" y="68425"/>
                </a:lnTo>
                <a:lnTo>
                  <a:pt x="91843" y="102448"/>
                </a:lnTo>
                <a:lnTo>
                  <a:pt x="119116" y="103758"/>
                </a:lnTo>
                <a:lnTo>
                  <a:pt x="119118" y="77952"/>
                </a:lnTo>
                <a:lnTo>
                  <a:pt x="97663" y="77952"/>
                </a:lnTo>
                <a:lnTo>
                  <a:pt x="93822" y="72428"/>
                </a:lnTo>
                <a:lnTo>
                  <a:pt x="86520" y="61572"/>
                </a:lnTo>
                <a:lnTo>
                  <a:pt x="61676" y="24149"/>
                </a:lnTo>
                <a:close/>
              </a:path>
              <a:path w="119379" h="104140">
                <a:moveTo>
                  <a:pt x="117601" y="0"/>
                </a:moveTo>
                <a:lnTo>
                  <a:pt x="97663" y="0"/>
                </a:lnTo>
                <a:lnTo>
                  <a:pt x="97663" y="77952"/>
                </a:lnTo>
                <a:lnTo>
                  <a:pt x="119118" y="77952"/>
                </a:lnTo>
                <a:lnTo>
                  <a:pt x="119125" y="0"/>
                </a:lnTo>
                <a:lnTo>
                  <a:pt x="11760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695855" y="479351"/>
            <a:ext cx="71120" cy="74295"/>
          </a:xfrm>
          <a:custGeom>
            <a:avLst/>
            <a:gdLst/>
            <a:ahLst/>
            <a:cxnLst/>
            <a:rect l="l" t="t" r="r" b="b"/>
            <a:pathLst>
              <a:path w="71120" h="74295">
                <a:moveTo>
                  <a:pt x="46396" y="0"/>
                </a:moveTo>
                <a:lnTo>
                  <a:pt x="27165" y="1271"/>
                </a:lnTo>
                <a:lnTo>
                  <a:pt x="13366" y="5931"/>
                </a:lnTo>
                <a:lnTo>
                  <a:pt x="4483" y="13916"/>
                </a:lnTo>
                <a:lnTo>
                  <a:pt x="0" y="25161"/>
                </a:lnTo>
                <a:lnTo>
                  <a:pt x="1387" y="42673"/>
                </a:lnTo>
                <a:lnTo>
                  <a:pt x="6296" y="56155"/>
                </a:lnTo>
                <a:lnTo>
                  <a:pt x="14468" y="65781"/>
                </a:lnTo>
                <a:lnTo>
                  <a:pt x="25644" y="71724"/>
                </a:lnTo>
                <a:lnTo>
                  <a:pt x="39567" y="74159"/>
                </a:lnTo>
                <a:lnTo>
                  <a:pt x="56625" y="72904"/>
                </a:lnTo>
                <a:lnTo>
                  <a:pt x="66417" y="70609"/>
                </a:lnTo>
                <a:lnTo>
                  <a:pt x="68922" y="69796"/>
                </a:lnTo>
                <a:lnTo>
                  <a:pt x="68922" y="63319"/>
                </a:lnTo>
                <a:lnTo>
                  <a:pt x="51396" y="63319"/>
                </a:lnTo>
                <a:lnTo>
                  <a:pt x="36036" y="59530"/>
                </a:lnTo>
                <a:lnTo>
                  <a:pt x="26508" y="49948"/>
                </a:lnTo>
                <a:lnTo>
                  <a:pt x="21966" y="37249"/>
                </a:lnTo>
                <a:lnTo>
                  <a:pt x="30880" y="33212"/>
                </a:lnTo>
                <a:lnTo>
                  <a:pt x="48239" y="31199"/>
                </a:lnTo>
                <a:lnTo>
                  <a:pt x="64607" y="30504"/>
                </a:lnTo>
                <a:lnTo>
                  <a:pt x="70700" y="29029"/>
                </a:lnTo>
                <a:lnTo>
                  <a:pt x="69326" y="21790"/>
                </a:lnTo>
                <a:lnTo>
                  <a:pt x="23161" y="21790"/>
                </a:lnTo>
                <a:lnTo>
                  <a:pt x="21932" y="16583"/>
                </a:lnTo>
                <a:lnTo>
                  <a:pt x="25107" y="7058"/>
                </a:lnTo>
                <a:lnTo>
                  <a:pt x="61604" y="7058"/>
                </a:lnTo>
                <a:lnTo>
                  <a:pt x="59841" y="4956"/>
                </a:lnTo>
                <a:lnTo>
                  <a:pt x="46396" y="0"/>
                </a:lnTo>
                <a:close/>
              </a:path>
              <a:path w="71120" h="74295">
                <a:moveTo>
                  <a:pt x="68922" y="60271"/>
                </a:moveTo>
                <a:lnTo>
                  <a:pt x="67017" y="61033"/>
                </a:lnTo>
                <a:lnTo>
                  <a:pt x="63715" y="62049"/>
                </a:lnTo>
                <a:lnTo>
                  <a:pt x="57746" y="63319"/>
                </a:lnTo>
                <a:lnTo>
                  <a:pt x="68922" y="63319"/>
                </a:lnTo>
                <a:lnTo>
                  <a:pt x="68922" y="60271"/>
                </a:lnTo>
                <a:close/>
              </a:path>
              <a:path w="71120" h="74295">
                <a:moveTo>
                  <a:pt x="61604" y="7058"/>
                </a:moveTo>
                <a:lnTo>
                  <a:pt x="47205" y="7058"/>
                </a:lnTo>
                <a:lnTo>
                  <a:pt x="49944" y="14650"/>
                </a:lnTo>
                <a:lnTo>
                  <a:pt x="50064" y="16583"/>
                </a:lnTo>
                <a:lnTo>
                  <a:pt x="50253" y="21790"/>
                </a:lnTo>
                <a:lnTo>
                  <a:pt x="69326" y="21790"/>
                </a:lnTo>
                <a:lnTo>
                  <a:pt x="67971" y="14650"/>
                </a:lnTo>
                <a:lnTo>
                  <a:pt x="61604" y="705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61806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5941" y="31369"/>
                </a:moveTo>
                <a:lnTo>
                  <a:pt x="13335" y="31369"/>
                </a:lnTo>
                <a:lnTo>
                  <a:pt x="13335" y="73590"/>
                </a:lnTo>
                <a:lnTo>
                  <a:pt x="17558" y="89862"/>
                </a:lnTo>
                <a:lnTo>
                  <a:pt x="28440" y="96084"/>
                </a:lnTo>
                <a:lnTo>
                  <a:pt x="44830" y="97027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036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5941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324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335" y="0"/>
                </a:lnTo>
                <a:lnTo>
                  <a:pt x="13335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768206" y="480441"/>
            <a:ext cx="86995" cy="71755"/>
          </a:xfrm>
          <a:custGeom>
            <a:avLst/>
            <a:gdLst/>
            <a:ahLst/>
            <a:cxnLst/>
            <a:rect l="l" t="t" r="r" b="b"/>
            <a:pathLst>
              <a:path w="86995" h="71754">
                <a:moveTo>
                  <a:pt x="65079" y="45720"/>
                </a:moveTo>
                <a:lnTo>
                  <a:pt x="42164" y="45720"/>
                </a:lnTo>
                <a:lnTo>
                  <a:pt x="61292" y="71140"/>
                </a:lnTo>
                <a:lnTo>
                  <a:pt x="84709" y="71374"/>
                </a:lnTo>
                <a:lnTo>
                  <a:pt x="65079" y="45720"/>
                </a:lnTo>
                <a:close/>
              </a:path>
              <a:path w="86995" h="71754">
                <a:moveTo>
                  <a:pt x="115" y="0"/>
                </a:moveTo>
                <a:lnTo>
                  <a:pt x="0" y="5714"/>
                </a:lnTo>
                <a:lnTo>
                  <a:pt x="1270" y="5714"/>
                </a:lnTo>
                <a:lnTo>
                  <a:pt x="11557" y="6350"/>
                </a:lnTo>
                <a:lnTo>
                  <a:pt x="13970" y="8255"/>
                </a:lnTo>
                <a:lnTo>
                  <a:pt x="32512" y="32893"/>
                </a:lnTo>
                <a:lnTo>
                  <a:pt x="12549" y="56014"/>
                </a:lnTo>
                <a:lnTo>
                  <a:pt x="33147" y="56134"/>
                </a:lnTo>
                <a:lnTo>
                  <a:pt x="42164" y="45720"/>
                </a:lnTo>
                <a:lnTo>
                  <a:pt x="65079" y="45720"/>
                </a:lnTo>
                <a:lnTo>
                  <a:pt x="48035" y="23444"/>
                </a:lnTo>
                <a:lnTo>
                  <a:pt x="66548" y="23241"/>
                </a:lnTo>
                <a:lnTo>
                  <a:pt x="67690" y="21926"/>
                </a:lnTo>
                <a:lnTo>
                  <a:pt x="47028" y="21926"/>
                </a:lnTo>
                <a:lnTo>
                  <a:pt x="30108" y="12"/>
                </a:lnTo>
                <a:lnTo>
                  <a:pt x="115" y="0"/>
                </a:lnTo>
                <a:close/>
              </a:path>
              <a:path w="86995" h="71754">
                <a:moveTo>
                  <a:pt x="66040" y="0"/>
                </a:moveTo>
                <a:lnTo>
                  <a:pt x="47028" y="21926"/>
                </a:lnTo>
                <a:lnTo>
                  <a:pt x="67690" y="21926"/>
                </a:lnTo>
                <a:lnTo>
                  <a:pt x="86632" y="124"/>
                </a:lnTo>
                <a:lnTo>
                  <a:pt x="6604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4169" y="4986845"/>
            <a:ext cx="97790" cy="74930"/>
          </a:xfrm>
          <a:custGeom>
            <a:avLst/>
            <a:gdLst/>
            <a:ahLst/>
            <a:cxnLst/>
            <a:rect l="l" t="t" r="r" b="b"/>
            <a:pathLst>
              <a:path w="97789" h="74929">
                <a:moveTo>
                  <a:pt x="26920" y="16192"/>
                </a:moveTo>
                <a:lnTo>
                  <a:pt x="17948" y="16192"/>
                </a:lnTo>
                <a:lnTo>
                  <a:pt x="17948" y="73384"/>
                </a:lnTo>
                <a:lnTo>
                  <a:pt x="26920" y="73384"/>
                </a:lnTo>
                <a:lnTo>
                  <a:pt x="26920" y="16192"/>
                </a:lnTo>
                <a:close/>
              </a:path>
              <a:path w="97789" h="74929">
                <a:moveTo>
                  <a:pt x="26920" y="0"/>
                </a:moveTo>
                <a:lnTo>
                  <a:pt x="21139" y="0"/>
                </a:lnTo>
                <a:lnTo>
                  <a:pt x="19577" y="3149"/>
                </a:lnTo>
                <a:lnTo>
                  <a:pt x="16917" y="6413"/>
                </a:lnTo>
                <a:lnTo>
                  <a:pt x="9406" y="13119"/>
                </a:lnTo>
                <a:lnTo>
                  <a:pt x="5019" y="15976"/>
                </a:lnTo>
                <a:lnTo>
                  <a:pt x="0" y="18338"/>
                </a:lnTo>
                <a:lnTo>
                  <a:pt x="0" y="27012"/>
                </a:lnTo>
                <a:lnTo>
                  <a:pt x="17948" y="16192"/>
                </a:lnTo>
                <a:lnTo>
                  <a:pt x="26920" y="16192"/>
                </a:lnTo>
                <a:lnTo>
                  <a:pt x="26920" y="0"/>
                </a:lnTo>
                <a:close/>
              </a:path>
              <a:path w="97789" h="74929">
                <a:moveTo>
                  <a:pt x="77262" y="0"/>
                </a:moveTo>
                <a:lnTo>
                  <a:pt x="68017" y="0"/>
                </a:lnTo>
                <a:lnTo>
                  <a:pt x="63610" y="1422"/>
                </a:lnTo>
                <a:lnTo>
                  <a:pt x="56600" y="7137"/>
                </a:lnTo>
                <a:lnTo>
                  <a:pt x="53958" y="11201"/>
                </a:lnTo>
                <a:lnTo>
                  <a:pt x="50402" y="21742"/>
                </a:lnTo>
                <a:lnTo>
                  <a:pt x="49513" y="28689"/>
                </a:lnTo>
                <a:lnTo>
                  <a:pt x="49513" y="37337"/>
                </a:lnTo>
                <a:lnTo>
                  <a:pt x="66290" y="74630"/>
                </a:lnTo>
                <a:lnTo>
                  <a:pt x="78685" y="74630"/>
                </a:lnTo>
                <a:lnTo>
                  <a:pt x="83117" y="73192"/>
                </a:lnTo>
                <a:lnTo>
                  <a:pt x="90128" y="67443"/>
                </a:lnTo>
                <a:lnTo>
                  <a:pt x="90252" y="67251"/>
                </a:lnTo>
                <a:lnTo>
                  <a:pt x="69223" y="67251"/>
                </a:lnTo>
                <a:lnTo>
                  <a:pt x="65751" y="65257"/>
                </a:lnTo>
                <a:lnTo>
                  <a:pt x="60130" y="57321"/>
                </a:lnTo>
                <a:lnTo>
                  <a:pt x="58733" y="49335"/>
                </a:lnTo>
                <a:lnTo>
                  <a:pt x="58738" y="25311"/>
                </a:lnTo>
                <a:lnTo>
                  <a:pt x="60283" y="17106"/>
                </a:lnTo>
                <a:lnTo>
                  <a:pt x="63369" y="12661"/>
                </a:lnTo>
                <a:lnTo>
                  <a:pt x="65832" y="9169"/>
                </a:lnTo>
                <a:lnTo>
                  <a:pt x="69122" y="7416"/>
                </a:lnTo>
                <a:lnTo>
                  <a:pt x="89836" y="7416"/>
                </a:lnTo>
                <a:lnTo>
                  <a:pt x="89061" y="6222"/>
                </a:lnTo>
                <a:lnTo>
                  <a:pt x="86622" y="3936"/>
                </a:lnTo>
                <a:lnTo>
                  <a:pt x="80704" y="787"/>
                </a:lnTo>
                <a:lnTo>
                  <a:pt x="77262" y="0"/>
                </a:lnTo>
                <a:close/>
              </a:path>
              <a:path w="97789" h="74929">
                <a:moveTo>
                  <a:pt x="89836" y="7416"/>
                </a:moveTo>
                <a:lnTo>
                  <a:pt x="77428" y="7416"/>
                </a:lnTo>
                <a:lnTo>
                  <a:pt x="80920" y="9397"/>
                </a:lnTo>
                <a:lnTo>
                  <a:pt x="86546" y="17310"/>
                </a:lnTo>
                <a:lnTo>
                  <a:pt x="87943" y="25311"/>
                </a:lnTo>
                <a:lnTo>
                  <a:pt x="87937" y="49335"/>
                </a:lnTo>
                <a:lnTo>
                  <a:pt x="86546" y="57280"/>
                </a:lnTo>
                <a:lnTo>
                  <a:pt x="80907" y="65265"/>
                </a:lnTo>
                <a:lnTo>
                  <a:pt x="77466" y="67251"/>
                </a:lnTo>
                <a:lnTo>
                  <a:pt x="90252" y="67251"/>
                </a:lnTo>
                <a:lnTo>
                  <a:pt x="92769" y="63370"/>
                </a:lnTo>
                <a:lnTo>
                  <a:pt x="96287" y="52834"/>
                </a:lnTo>
                <a:lnTo>
                  <a:pt x="97176" y="45913"/>
                </a:lnTo>
                <a:lnTo>
                  <a:pt x="97176" y="30091"/>
                </a:lnTo>
                <a:lnTo>
                  <a:pt x="96617" y="24333"/>
                </a:lnTo>
                <a:lnTo>
                  <a:pt x="94433" y="15786"/>
                </a:lnTo>
                <a:lnTo>
                  <a:pt x="92922" y="12166"/>
                </a:lnTo>
                <a:lnTo>
                  <a:pt x="89836" y="741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05104">
              <a:lnSpc>
                <a:spcPct val="100000"/>
              </a:lnSpc>
            </a:pPr>
            <a:r>
              <a:rPr dirty="0"/>
              <a:t>Hitac</a:t>
            </a:r>
            <a:r>
              <a:rPr dirty="0" spc="-10"/>
              <a:t>h</a:t>
            </a:r>
            <a:r>
              <a:rPr dirty="0"/>
              <a:t>i </a:t>
            </a:r>
            <a:r>
              <a:rPr dirty="0" spc="-10"/>
              <a:t>D</a:t>
            </a:r>
            <a:r>
              <a:rPr dirty="0"/>
              <a:t>ata S</a:t>
            </a:r>
            <a:r>
              <a:rPr dirty="0" spc="-10"/>
              <a:t>c</a:t>
            </a:r>
            <a:r>
              <a:rPr dirty="0"/>
              <a:t>ience E</a:t>
            </a:r>
            <a:r>
              <a:rPr dirty="0" spc="-10"/>
              <a:t>x</a:t>
            </a:r>
            <a:r>
              <a:rPr dirty="0"/>
              <a:t>p</a:t>
            </a:r>
            <a:r>
              <a:rPr dirty="0" spc="-10"/>
              <a:t>e</a:t>
            </a:r>
            <a:r>
              <a:rPr dirty="0"/>
              <a:t>rt</a:t>
            </a:r>
            <a:r>
              <a:rPr dirty="0" spc="5"/>
              <a:t>i</a:t>
            </a:r>
            <a:r>
              <a:rPr dirty="0"/>
              <a:t>se</a:t>
            </a:r>
          </a:p>
        </p:txBody>
      </p:sp>
      <p:sp>
        <p:nvSpPr>
          <p:cNvPr id="35" name="object 35"/>
          <p:cNvSpPr/>
          <p:nvPr/>
        </p:nvSpPr>
        <p:spPr>
          <a:xfrm>
            <a:off x="4679950" y="3876675"/>
            <a:ext cx="1838325" cy="521970"/>
          </a:xfrm>
          <a:custGeom>
            <a:avLst/>
            <a:gdLst/>
            <a:ahLst/>
            <a:cxnLst/>
            <a:rect l="l" t="t" r="r" b="b"/>
            <a:pathLst>
              <a:path w="1838325" h="521970">
                <a:moveTo>
                  <a:pt x="0" y="521500"/>
                </a:moveTo>
                <a:lnTo>
                  <a:pt x="1838325" y="521500"/>
                </a:lnTo>
                <a:lnTo>
                  <a:pt x="1838325" y="0"/>
                </a:lnTo>
                <a:lnTo>
                  <a:pt x="0" y="0"/>
                </a:lnTo>
                <a:lnTo>
                  <a:pt x="0" y="52150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696967" y="3899915"/>
            <a:ext cx="1804415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740275" y="3923106"/>
            <a:ext cx="1717675" cy="428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443226" y="3876675"/>
            <a:ext cx="1838325" cy="521970"/>
          </a:xfrm>
          <a:custGeom>
            <a:avLst/>
            <a:gdLst/>
            <a:ahLst/>
            <a:cxnLst/>
            <a:rect l="l" t="t" r="r" b="b"/>
            <a:pathLst>
              <a:path w="1838325" h="521970">
                <a:moveTo>
                  <a:pt x="0" y="521500"/>
                </a:moveTo>
                <a:lnTo>
                  <a:pt x="1838325" y="521500"/>
                </a:lnTo>
                <a:lnTo>
                  <a:pt x="1838325" y="0"/>
                </a:lnTo>
                <a:lnTo>
                  <a:pt x="0" y="0"/>
                </a:lnTo>
                <a:lnTo>
                  <a:pt x="0" y="52150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461260" y="3899915"/>
            <a:ext cx="1802891" cy="5151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503551" y="3923106"/>
            <a:ext cx="1717675" cy="428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275588" y="2996183"/>
            <a:ext cx="6384036" cy="11292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286255" y="2991611"/>
            <a:ext cx="6362700" cy="7147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333500" y="3015869"/>
            <a:ext cx="6267450" cy="6202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333500" y="3015869"/>
            <a:ext cx="6267450" cy="620395"/>
          </a:xfrm>
          <a:custGeom>
            <a:avLst/>
            <a:gdLst/>
            <a:ahLst/>
            <a:cxnLst/>
            <a:rect l="l" t="t" r="r" b="b"/>
            <a:pathLst>
              <a:path w="6267450" h="620395">
                <a:moveTo>
                  <a:pt x="6267450" y="620268"/>
                </a:moveTo>
                <a:lnTo>
                  <a:pt x="0" y="620268"/>
                </a:lnTo>
                <a:lnTo>
                  <a:pt x="606298" y="0"/>
                </a:lnTo>
                <a:lnTo>
                  <a:pt x="5661152" y="0"/>
                </a:lnTo>
                <a:lnTo>
                  <a:pt x="6267450" y="620268"/>
                </a:lnTo>
                <a:close/>
              </a:path>
            </a:pathLst>
          </a:custGeom>
          <a:ln w="9525">
            <a:solidFill>
              <a:srgbClr val="008D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286255" y="3604259"/>
            <a:ext cx="6362700" cy="4953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333500" y="3629050"/>
            <a:ext cx="6267450" cy="4000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33500" y="3629050"/>
            <a:ext cx="6267450" cy="400050"/>
          </a:xfrm>
          <a:custGeom>
            <a:avLst/>
            <a:gdLst/>
            <a:ahLst/>
            <a:cxnLst/>
            <a:rect l="l" t="t" r="r" b="b"/>
            <a:pathLst>
              <a:path w="6267450" h="400050">
                <a:moveTo>
                  <a:pt x="0" y="400049"/>
                </a:moveTo>
                <a:lnTo>
                  <a:pt x="6267450" y="400049"/>
                </a:lnTo>
                <a:lnTo>
                  <a:pt x="6267450" y="0"/>
                </a:lnTo>
                <a:lnTo>
                  <a:pt x="0" y="0"/>
                </a:lnTo>
                <a:lnTo>
                  <a:pt x="0" y="400049"/>
                </a:lnTo>
                <a:close/>
              </a:path>
            </a:pathLst>
          </a:custGeom>
          <a:ln w="9525">
            <a:solidFill>
              <a:srgbClr val="008D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606925" y="3311144"/>
            <a:ext cx="1983105" cy="0"/>
          </a:xfrm>
          <a:custGeom>
            <a:avLst/>
            <a:gdLst/>
            <a:ahLst/>
            <a:cxnLst/>
            <a:rect l="l" t="t" r="r" b="b"/>
            <a:pathLst>
              <a:path w="1983104" h="0">
                <a:moveTo>
                  <a:pt x="0" y="0"/>
                </a:moveTo>
                <a:lnTo>
                  <a:pt x="1982851" y="0"/>
                </a:lnTo>
              </a:path>
            </a:pathLst>
          </a:custGeom>
          <a:ln w="40512">
            <a:solidFill>
              <a:srgbClr val="006A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679950" y="2326487"/>
            <a:ext cx="1807210" cy="991869"/>
          </a:xfrm>
          <a:custGeom>
            <a:avLst/>
            <a:gdLst/>
            <a:ahLst/>
            <a:cxnLst/>
            <a:rect l="l" t="t" r="r" b="b"/>
            <a:pathLst>
              <a:path w="1807210" h="991870">
                <a:moveTo>
                  <a:pt x="0" y="991768"/>
                </a:moveTo>
                <a:lnTo>
                  <a:pt x="1807082" y="991768"/>
                </a:lnTo>
                <a:lnTo>
                  <a:pt x="1807082" y="0"/>
                </a:lnTo>
                <a:lnTo>
                  <a:pt x="0" y="0"/>
                </a:lnTo>
                <a:lnTo>
                  <a:pt x="0" y="9917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696967" y="2327148"/>
            <a:ext cx="1773936" cy="105308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739259" y="2349931"/>
            <a:ext cx="1688591" cy="9671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3543046" y="3712469"/>
            <a:ext cx="1888489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Big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dirty="0" sz="24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Lab</a:t>
            </a:r>
            <a:endParaRPr sz="24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740275" y="3361105"/>
            <a:ext cx="1717675" cy="30360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370201" y="3311144"/>
            <a:ext cx="1983105" cy="0"/>
          </a:xfrm>
          <a:custGeom>
            <a:avLst/>
            <a:gdLst/>
            <a:ahLst/>
            <a:cxnLst/>
            <a:rect l="l" t="t" r="r" b="b"/>
            <a:pathLst>
              <a:path w="1983104" h="0">
                <a:moveTo>
                  <a:pt x="0" y="0"/>
                </a:moveTo>
                <a:lnTo>
                  <a:pt x="1982724" y="0"/>
                </a:lnTo>
              </a:path>
            </a:pathLst>
          </a:custGeom>
          <a:ln w="40512">
            <a:solidFill>
              <a:srgbClr val="006A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443226" y="2326487"/>
            <a:ext cx="1910080" cy="991869"/>
          </a:xfrm>
          <a:custGeom>
            <a:avLst/>
            <a:gdLst/>
            <a:ahLst/>
            <a:cxnLst/>
            <a:rect l="l" t="t" r="r" b="b"/>
            <a:pathLst>
              <a:path w="1910079" h="991870">
                <a:moveTo>
                  <a:pt x="0" y="991768"/>
                </a:moveTo>
                <a:lnTo>
                  <a:pt x="1909699" y="991768"/>
                </a:lnTo>
                <a:lnTo>
                  <a:pt x="1909699" y="0"/>
                </a:lnTo>
                <a:lnTo>
                  <a:pt x="0" y="0"/>
                </a:lnTo>
                <a:lnTo>
                  <a:pt x="0" y="9917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462783" y="2327148"/>
            <a:ext cx="1869947" cy="10530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505836" y="2349931"/>
            <a:ext cx="1784477" cy="9671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2664079" y="2607350"/>
            <a:ext cx="1449705" cy="631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41275">
              <a:lnSpc>
                <a:spcPct val="100000"/>
              </a:lnSpc>
            </a:pPr>
            <a:r>
              <a:rPr dirty="0" sz="1400" spc="-45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1400" spc="-30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400" spc="-140" b="1">
                <a:solidFill>
                  <a:srgbClr val="414141"/>
                </a:solidFill>
                <a:latin typeface="Arial"/>
                <a:cs typeface="Arial"/>
              </a:rPr>
              <a:t>L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Y</a:t>
            </a:r>
            <a:r>
              <a:rPr dirty="0" sz="1400" spc="-10" b="1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I</a:t>
            </a:r>
            <a:r>
              <a:rPr dirty="0" sz="1400" spc="-10" b="1">
                <a:solidFill>
                  <a:srgbClr val="414141"/>
                </a:solidFill>
                <a:latin typeface="Arial"/>
                <a:cs typeface="Arial"/>
              </a:rPr>
              <a:t>C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S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 SO</a:t>
            </a:r>
            <a:r>
              <a:rPr dirty="0" sz="1400" spc="-10" b="1">
                <a:solidFill>
                  <a:srgbClr val="414141"/>
                </a:solidFill>
                <a:latin typeface="Arial"/>
                <a:cs typeface="Arial"/>
              </a:rPr>
              <a:t>LUT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IO</a:t>
            </a:r>
            <a:r>
              <a:rPr dirty="0" sz="1400" spc="-10" b="1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S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400" spc="-10" b="1">
                <a:solidFill>
                  <a:srgbClr val="414141"/>
                </a:solidFill>
                <a:latin typeface="Arial"/>
                <a:cs typeface="Arial"/>
              </a:rPr>
              <a:t>CHN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O</a:t>
            </a:r>
            <a:r>
              <a:rPr dirty="0" sz="1400" spc="-10" b="1">
                <a:solidFill>
                  <a:srgbClr val="414141"/>
                </a:solidFill>
                <a:latin typeface="Arial"/>
                <a:cs typeface="Arial"/>
              </a:rPr>
              <a:t>L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O</a:t>
            </a:r>
            <a:r>
              <a:rPr dirty="0" sz="1400" spc="-5" b="1">
                <a:solidFill>
                  <a:srgbClr val="414141"/>
                </a:solidFill>
                <a:latin typeface="Arial"/>
                <a:cs typeface="Arial"/>
              </a:rPr>
              <a:t>G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503551" y="3361105"/>
            <a:ext cx="1717675" cy="30360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4847590" y="2611187"/>
            <a:ext cx="1449705" cy="642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60960">
              <a:lnSpc>
                <a:spcPct val="100000"/>
              </a:lnSpc>
            </a:pPr>
            <a:r>
              <a:rPr dirty="0" sz="1500" b="1">
                <a:solidFill>
                  <a:srgbClr val="414141"/>
                </a:solidFill>
                <a:latin typeface="Arial"/>
                <a:cs typeface="Arial"/>
              </a:rPr>
              <a:t>BIG </a:t>
            </a:r>
            <a:r>
              <a:rPr dirty="0" sz="1400" spc="-10" b="1">
                <a:solidFill>
                  <a:srgbClr val="414141"/>
                </a:solidFill>
                <a:latin typeface="Arial"/>
                <a:cs typeface="Arial"/>
              </a:rPr>
              <a:t>D</a:t>
            </a:r>
            <a:r>
              <a:rPr dirty="0" sz="1400" spc="-155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400" spc="-105" b="1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 P</a:t>
            </a:r>
            <a:r>
              <a:rPr dirty="0" sz="1400" spc="-10" b="1">
                <a:solidFill>
                  <a:srgbClr val="414141"/>
                </a:solidFill>
                <a:latin typeface="Arial"/>
                <a:cs typeface="Arial"/>
              </a:rPr>
              <a:t>L</a:t>
            </a:r>
            <a:r>
              <a:rPr dirty="0" sz="1400" spc="-155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414141"/>
                </a:solidFill>
                <a:latin typeface="Arial"/>
                <a:cs typeface="Arial"/>
              </a:rPr>
              <a:t>TF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O</a:t>
            </a:r>
            <a:r>
              <a:rPr dirty="0" sz="1400" spc="-10" b="1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M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400" spc="-10" b="1">
                <a:solidFill>
                  <a:srgbClr val="414141"/>
                </a:solidFill>
                <a:latin typeface="Arial"/>
                <a:cs typeface="Arial"/>
              </a:rPr>
              <a:t>CHN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O</a:t>
            </a:r>
            <a:r>
              <a:rPr dirty="0" sz="1400" spc="-10" b="1">
                <a:solidFill>
                  <a:srgbClr val="414141"/>
                </a:solidFill>
                <a:latin typeface="Arial"/>
                <a:cs typeface="Arial"/>
              </a:rPr>
              <a:t>L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O</a:t>
            </a:r>
            <a:r>
              <a:rPr dirty="0" sz="1400" spc="-5" b="1">
                <a:solidFill>
                  <a:srgbClr val="414141"/>
                </a:solidFill>
                <a:latin typeface="Arial"/>
                <a:cs typeface="Arial"/>
              </a:rPr>
              <a:t>G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166620" y="1778100"/>
            <a:ext cx="163893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Mach</a:t>
            </a:r>
            <a:r>
              <a:rPr dirty="0" sz="1600">
                <a:solidFill>
                  <a:srgbClr val="008EAA"/>
                </a:solidFill>
                <a:latin typeface="Arial"/>
                <a:cs typeface="Arial"/>
              </a:rPr>
              <a:t>i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ne</a:t>
            </a:r>
            <a:r>
              <a:rPr dirty="0" sz="1600" spc="-5">
                <a:solidFill>
                  <a:srgbClr val="008EAA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Lea</a:t>
            </a:r>
            <a:r>
              <a:rPr dirty="0" sz="1600" spc="-20">
                <a:solidFill>
                  <a:srgbClr val="008EAA"/>
                </a:solidFill>
                <a:latin typeface="Arial"/>
                <a:cs typeface="Arial"/>
              </a:rPr>
              <a:t>r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ning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62024" y="1334863"/>
            <a:ext cx="1640205" cy="472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Sen</a:t>
            </a:r>
            <a:r>
              <a:rPr dirty="0" sz="1600" spc="-5">
                <a:solidFill>
                  <a:srgbClr val="008EAA"/>
                </a:solidFill>
                <a:latin typeface="Arial"/>
                <a:cs typeface="Arial"/>
              </a:rPr>
              <a:t>s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or</a:t>
            </a:r>
            <a:r>
              <a:rPr dirty="0" sz="1600" spc="-5">
                <a:solidFill>
                  <a:srgbClr val="008EAA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and</a:t>
            </a:r>
            <a:r>
              <a:rPr dirty="0" sz="1600" spc="5">
                <a:solidFill>
                  <a:srgbClr val="008EAA"/>
                </a:solidFill>
                <a:latin typeface="Arial"/>
                <a:cs typeface="Arial"/>
              </a:rPr>
              <a:t> </a:t>
            </a:r>
            <a:r>
              <a:rPr dirty="0" sz="1600" spc="-15">
                <a:solidFill>
                  <a:srgbClr val="008EAA"/>
                </a:solidFill>
                <a:latin typeface="Arial"/>
                <a:cs typeface="Arial"/>
              </a:rPr>
              <a:t>E</a:t>
            </a:r>
            <a:r>
              <a:rPr dirty="0" sz="1600" spc="-5">
                <a:solidFill>
                  <a:srgbClr val="008EAA"/>
                </a:solidFill>
                <a:latin typeface="Arial"/>
                <a:cs typeface="Arial"/>
              </a:rPr>
              <a:t>v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ent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 Ana</a:t>
            </a:r>
            <a:r>
              <a:rPr dirty="0" sz="1600">
                <a:solidFill>
                  <a:srgbClr val="008EAA"/>
                </a:solidFill>
                <a:latin typeface="Arial"/>
                <a:cs typeface="Arial"/>
              </a:rPr>
              <a:t>l</a:t>
            </a:r>
            <a:r>
              <a:rPr dirty="0" sz="1600" spc="-30">
                <a:solidFill>
                  <a:srgbClr val="008EAA"/>
                </a:solidFill>
                <a:latin typeface="Arial"/>
                <a:cs typeface="Arial"/>
              </a:rPr>
              <a:t>y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tics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10718" y="1905093"/>
            <a:ext cx="1017269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Cor</a:t>
            </a:r>
            <a:r>
              <a:rPr dirty="0" sz="1600" spc="-20">
                <a:solidFill>
                  <a:srgbClr val="008EAA"/>
                </a:solidFill>
                <a:latin typeface="Arial"/>
                <a:cs typeface="Arial"/>
              </a:rPr>
              <a:t>r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elation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191001" y="2097117"/>
            <a:ext cx="92900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Prediction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223263" y="2219672"/>
            <a:ext cx="115379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5">
                <a:solidFill>
                  <a:srgbClr val="008EAA"/>
                </a:solidFill>
                <a:latin typeface="Arial"/>
                <a:cs typeface="Arial"/>
              </a:rPr>
              <a:t>O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ptim</a:t>
            </a:r>
            <a:r>
              <a:rPr dirty="0" sz="1600">
                <a:solidFill>
                  <a:srgbClr val="008EAA"/>
                </a:solidFill>
                <a:latin typeface="Arial"/>
                <a:cs typeface="Arial"/>
              </a:rPr>
              <a:t>i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zation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53720" y="2683610"/>
            <a:ext cx="164147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Industry</a:t>
            </a:r>
            <a:r>
              <a:rPr dirty="0" sz="1600" spc="10">
                <a:solidFill>
                  <a:srgbClr val="008EAA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Solutions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686427" y="1285841"/>
            <a:ext cx="149415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Stream</a:t>
            </a:r>
            <a:r>
              <a:rPr dirty="0" sz="1600" spc="25">
                <a:solidFill>
                  <a:srgbClr val="008EAA"/>
                </a:solidFill>
                <a:latin typeface="Arial"/>
                <a:cs typeface="Arial"/>
              </a:rPr>
              <a:t> </a:t>
            </a:r>
            <a:r>
              <a:rPr dirty="0" sz="1600" spc="-15">
                <a:solidFill>
                  <a:srgbClr val="008EAA"/>
                </a:solidFill>
                <a:latin typeface="Arial"/>
                <a:cs typeface="Arial"/>
              </a:rPr>
              <a:t>P</a:t>
            </a:r>
            <a:r>
              <a:rPr dirty="0" sz="1600">
                <a:solidFill>
                  <a:srgbClr val="008EAA"/>
                </a:solidFill>
                <a:latin typeface="Arial"/>
                <a:cs typeface="Arial"/>
              </a:rPr>
              <a:t>l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atform</a:t>
            </a:r>
            <a:endParaRPr sz="16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240017" y="1275681"/>
            <a:ext cx="2338070" cy="908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704215">
              <a:lnSpc>
                <a:spcPct val="152000"/>
              </a:lnSpc>
            </a:pP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Cloud</a:t>
            </a:r>
            <a:r>
              <a:rPr dirty="0" sz="1600" spc="-35">
                <a:solidFill>
                  <a:srgbClr val="008EAA"/>
                </a:solidFill>
                <a:latin typeface="Arial"/>
                <a:cs typeface="Arial"/>
              </a:rPr>
              <a:t> </a:t>
            </a:r>
            <a:r>
              <a:rPr dirty="0" sz="1600" spc="-195">
                <a:solidFill>
                  <a:srgbClr val="008EAA"/>
                </a:solidFill>
                <a:latin typeface="Arial"/>
                <a:cs typeface="Arial"/>
              </a:rPr>
              <a:t>T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echno</a:t>
            </a:r>
            <a:r>
              <a:rPr dirty="0" sz="1600">
                <a:solidFill>
                  <a:srgbClr val="008EAA"/>
                </a:solidFill>
                <a:latin typeface="Arial"/>
                <a:cs typeface="Arial"/>
              </a:rPr>
              <a:t>l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ogy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 In</a:t>
            </a:r>
            <a:r>
              <a:rPr dirty="0" sz="1600" spc="-15">
                <a:solidFill>
                  <a:srgbClr val="008EAA"/>
                </a:solidFill>
                <a:latin typeface="Arial"/>
                <a:cs typeface="Arial"/>
              </a:rPr>
              <a:t>-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Memory</a:t>
            </a:r>
            <a:endParaRPr sz="1600">
              <a:latin typeface="Arial"/>
              <a:cs typeface="Arial"/>
            </a:endParaRPr>
          </a:p>
          <a:p>
            <a:pPr marL="441959">
              <a:lnSpc>
                <a:spcPct val="100000"/>
              </a:lnSpc>
              <a:spcBef>
                <a:spcPts val="509"/>
              </a:spcBef>
            </a:pP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Structured</a:t>
            </a:r>
            <a:r>
              <a:rPr dirty="0" sz="1600" spc="15">
                <a:solidFill>
                  <a:srgbClr val="008EAA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669405" y="2199225"/>
            <a:ext cx="2078989" cy="864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Unstructured</a:t>
            </a:r>
            <a:r>
              <a:rPr dirty="0" sz="1600" spc="20">
                <a:solidFill>
                  <a:srgbClr val="008EAA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 marL="802640">
              <a:lnSpc>
                <a:spcPct val="100000"/>
              </a:lnSpc>
              <a:spcBef>
                <a:spcPts val="1165"/>
              </a:spcBef>
            </a:pP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Real</a:t>
            </a:r>
            <a:r>
              <a:rPr dirty="0" sz="1600" spc="-15">
                <a:solidFill>
                  <a:srgbClr val="008EAA"/>
                </a:solidFill>
                <a:latin typeface="Arial"/>
                <a:cs typeface="Arial"/>
              </a:rPr>
              <a:t>-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time</a:t>
            </a:r>
            <a:r>
              <a:rPr dirty="0" sz="1600" spc="-5">
                <a:solidFill>
                  <a:srgbClr val="008EAA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  <a:p>
            <a:pPr marL="802640">
              <a:lnSpc>
                <a:spcPct val="100000"/>
              </a:lnSpc>
            </a:pP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histori</a:t>
            </a:r>
            <a:r>
              <a:rPr dirty="0" sz="1600" spc="-5">
                <a:solidFill>
                  <a:srgbClr val="008EAA"/>
                </a:solidFill>
                <a:latin typeface="Arial"/>
                <a:cs typeface="Arial"/>
              </a:rPr>
              <a:t>c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al</a:t>
            </a:r>
            <a:r>
              <a:rPr dirty="0" sz="1600" spc="-25">
                <a:solidFill>
                  <a:srgbClr val="008EAA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102478" y="2028029"/>
            <a:ext cx="883919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>
                <a:solidFill>
                  <a:srgbClr val="008EAA"/>
                </a:solidFill>
                <a:latin typeface="Arial"/>
                <a:cs typeface="Arial"/>
              </a:rPr>
              <a:t>S</a:t>
            </a:r>
            <a:r>
              <a:rPr dirty="0" sz="1600" spc="-5">
                <a:solidFill>
                  <a:srgbClr val="008EAA"/>
                </a:solidFill>
                <a:latin typeface="Arial"/>
                <a:cs typeface="Arial"/>
              </a:rPr>
              <a:t>c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ale</a:t>
            </a:r>
            <a:r>
              <a:rPr dirty="0" sz="1600" spc="-15">
                <a:solidFill>
                  <a:srgbClr val="008EAA"/>
                </a:solidFill>
                <a:latin typeface="Arial"/>
                <a:cs typeface="Arial"/>
              </a:rPr>
              <a:t>-</a:t>
            </a:r>
            <a:r>
              <a:rPr dirty="0" sz="1600" spc="-10">
                <a:solidFill>
                  <a:srgbClr val="008EAA"/>
                </a:solidFill>
                <a:latin typeface="Arial"/>
                <a:cs typeface="Arial"/>
              </a:rPr>
              <a:t>out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35940" y="925504"/>
            <a:ext cx="749109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C</a:t>
            </a:r>
            <a:r>
              <a:rPr dirty="0" sz="1800" spc="-10">
                <a:solidFill>
                  <a:srgbClr val="7E7E7E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E</a:t>
            </a:r>
            <a:r>
              <a:rPr dirty="0" sz="1800" spc="-135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dirty="0" sz="1800" spc="10">
                <a:solidFill>
                  <a:srgbClr val="7E7E7E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E</a:t>
            </a:r>
            <a:r>
              <a:rPr dirty="0" sz="180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INNO</a:t>
            </a:r>
            <a:r>
              <a:rPr dirty="0" sz="1800" spc="-135">
                <a:solidFill>
                  <a:srgbClr val="7E7E7E"/>
                </a:solidFill>
                <a:latin typeface="Arial"/>
                <a:cs typeface="Arial"/>
              </a:rPr>
              <a:t>VA</a:t>
            </a:r>
            <a:r>
              <a:rPr dirty="0" sz="1800" spc="10">
                <a:solidFill>
                  <a:srgbClr val="7E7E7E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IVE</a:t>
            </a:r>
            <a:r>
              <a:rPr dirty="0" sz="180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BIG</a:t>
            </a: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D</a:t>
            </a:r>
            <a:r>
              <a:rPr dirty="0" sz="1800" spc="-14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dirty="0" sz="1800" spc="-120">
                <a:solidFill>
                  <a:srgbClr val="7E7E7E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dirty="0" sz="1800" spc="-1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&amp;</a:t>
            </a:r>
            <a:r>
              <a:rPr dirty="0" sz="1800" spc="-10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AD</a:t>
            </a:r>
            <a:r>
              <a:rPr dirty="0" sz="1800" spc="-140">
                <a:solidFill>
                  <a:srgbClr val="7E7E7E"/>
                </a:solidFill>
                <a:latin typeface="Arial"/>
                <a:cs typeface="Arial"/>
              </a:rPr>
              <a:t>V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AN</a:t>
            </a:r>
            <a:r>
              <a:rPr dirty="0" sz="1800" spc="-10">
                <a:solidFill>
                  <a:srgbClr val="7E7E7E"/>
                </a:solidFill>
                <a:latin typeface="Arial"/>
                <a:cs typeface="Arial"/>
              </a:rPr>
              <a:t>C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ED</a:t>
            </a:r>
            <a:r>
              <a:rPr dirty="0" sz="1800" spc="-8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ANA</a:t>
            </a:r>
            <a:r>
              <a:rPr dirty="0" sz="1800" spc="-145">
                <a:solidFill>
                  <a:srgbClr val="7E7E7E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Y</a:t>
            </a:r>
            <a:r>
              <a:rPr dirty="0" sz="1800" spc="10">
                <a:solidFill>
                  <a:srgbClr val="7E7E7E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IC</a:t>
            </a:r>
            <a:r>
              <a:rPr dirty="0" sz="180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SOL</a:t>
            </a:r>
            <a:r>
              <a:rPr dirty="0" sz="1800" spc="-10">
                <a:solidFill>
                  <a:srgbClr val="7E7E7E"/>
                </a:solidFill>
                <a:latin typeface="Arial"/>
                <a:cs typeface="Arial"/>
              </a:rPr>
              <a:t>U</a:t>
            </a:r>
            <a:r>
              <a:rPr dirty="0" sz="1800" spc="10">
                <a:solidFill>
                  <a:srgbClr val="7E7E7E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I</a:t>
            </a:r>
            <a:r>
              <a:rPr dirty="0" sz="1800" spc="5">
                <a:solidFill>
                  <a:srgbClr val="7E7E7E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NS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0" y="50"/>
            <a:ext cx="9144000" cy="8177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853296" y="427608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09">
                <a:moveTo>
                  <a:pt x="47625" y="0"/>
                </a:moveTo>
                <a:lnTo>
                  <a:pt x="25526" y="0"/>
                </a:lnTo>
                <a:lnTo>
                  <a:pt x="0" y="28955"/>
                </a:lnTo>
                <a:lnTo>
                  <a:pt x="22098" y="28955"/>
                </a:lnTo>
                <a:lnTo>
                  <a:pt x="4762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13393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91295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0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746934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28507" y="262636"/>
            <a:ext cx="0" cy="137795"/>
          </a:xfrm>
          <a:custGeom>
            <a:avLst/>
            <a:gdLst/>
            <a:ahLst/>
            <a:cxnLst/>
            <a:rect l="l" t="t" r="r" b="b"/>
            <a:pathLst>
              <a:path w="0" h="137795">
                <a:moveTo>
                  <a:pt x="0" y="0"/>
                </a:moveTo>
                <a:lnTo>
                  <a:pt x="0" y="137794"/>
                </a:lnTo>
              </a:path>
            </a:pathLst>
          </a:custGeom>
          <a:ln w="4546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038338" y="248158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 h="0">
                <a:moveTo>
                  <a:pt x="0" y="0"/>
                </a:moveTo>
                <a:lnTo>
                  <a:pt x="178688" y="0"/>
                </a:lnTo>
              </a:path>
            </a:pathLst>
          </a:custGeom>
          <a:ln w="3022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79561" y="233679"/>
            <a:ext cx="209550" cy="167005"/>
          </a:xfrm>
          <a:custGeom>
            <a:avLst/>
            <a:gdLst/>
            <a:ahLst/>
            <a:cxnLst/>
            <a:rect l="l" t="t" r="r" b="b"/>
            <a:pathLst>
              <a:path w="209550" h="167004">
                <a:moveTo>
                  <a:pt x="130937" y="0"/>
                </a:moveTo>
                <a:lnTo>
                  <a:pt x="78232" y="0"/>
                </a:lnTo>
                <a:lnTo>
                  <a:pt x="0" y="166750"/>
                </a:lnTo>
                <a:lnTo>
                  <a:pt x="49276" y="166750"/>
                </a:lnTo>
                <a:lnTo>
                  <a:pt x="62992" y="131064"/>
                </a:lnTo>
                <a:lnTo>
                  <a:pt x="192526" y="131064"/>
                </a:lnTo>
                <a:lnTo>
                  <a:pt x="179695" y="103759"/>
                </a:lnTo>
                <a:lnTo>
                  <a:pt x="73152" y="103759"/>
                </a:lnTo>
                <a:lnTo>
                  <a:pt x="103759" y="28956"/>
                </a:lnTo>
                <a:lnTo>
                  <a:pt x="144543" y="28956"/>
                </a:lnTo>
                <a:lnTo>
                  <a:pt x="130937" y="0"/>
                </a:lnTo>
                <a:close/>
              </a:path>
              <a:path w="209550" h="167004">
                <a:moveTo>
                  <a:pt x="192526" y="131064"/>
                </a:moveTo>
                <a:lnTo>
                  <a:pt x="146304" y="131064"/>
                </a:lnTo>
                <a:lnTo>
                  <a:pt x="159893" y="166750"/>
                </a:lnTo>
                <a:lnTo>
                  <a:pt x="209296" y="166750"/>
                </a:lnTo>
                <a:lnTo>
                  <a:pt x="192526" y="131064"/>
                </a:lnTo>
                <a:close/>
              </a:path>
              <a:path w="209550" h="167004">
                <a:moveTo>
                  <a:pt x="144543" y="28956"/>
                </a:moveTo>
                <a:lnTo>
                  <a:pt x="103759" y="28956"/>
                </a:lnTo>
                <a:lnTo>
                  <a:pt x="134366" y="103759"/>
                </a:lnTo>
                <a:lnTo>
                  <a:pt x="179695" y="103759"/>
                </a:lnTo>
                <a:lnTo>
                  <a:pt x="144543" y="2895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826010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88275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66177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1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921815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000892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382494" y="230412"/>
            <a:ext cx="186690" cy="173990"/>
          </a:xfrm>
          <a:custGeom>
            <a:avLst/>
            <a:gdLst/>
            <a:ahLst/>
            <a:cxnLst/>
            <a:rect l="l" t="t" r="r" b="b"/>
            <a:pathLst>
              <a:path w="186690" h="173990">
                <a:moveTo>
                  <a:pt x="94067" y="0"/>
                </a:moveTo>
                <a:lnTo>
                  <a:pt x="44129" y="10587"/>
                </a:lnTo>
                <a:lnTo>
                  <a:pt x="7360" y="46820"/>
                </a:lnTo>
                <a:lnTo>
                  <a:pt x="0" y="98949"/>
                </a:lnTo>
                <a:lnTo>
                  <a:pt x="1929" y="111517"/>
                </a:lnTo>
                <a:lnTo>
                  <a:pt x="23416" y="149633"/>
                </a:lnTo>
                <a:lnTo>
                  <a:pt x="61644" y="169117"/>
                </a:lnTo>
                <a:lnTo>
                  <a:pt x="100452" y="173410"/>
                </a:lnTo>
                <a:lnTo>
                  <a:pt x="111776" y="172666"/>
                </a:lnTo>
                <a:lnTo>
                  <a:pt x="162377" y="157325"/>
                </a:lnTo>
                <a:lnTo>
                  <a:pt x="172748" y="147920"/>
                </a:lnTo>
                <a:lnTo>
                  <a:pt x="104407" y="147920"/>
                </a:lnTo>
                <a:lnTo>
                  <a:pt x="95294" y="147892"/>
                </a:lnTo>
                <a:lnTo>
                  <a:pt x="53554" y="125070"/>
                </a:lnTo>
                <a:lnTo>
                  <a:pt x="45611" y="83448"/>
                </a:lnTo>
                <a:lnTo>
                  <a:pt x="46919" y="72521"/>
                </a:lnTo>
                <a:lnTo>
                  <a:pt x="64065" y="35738"/>
                </a:lnTo>
                <a:lnTo>
                  <a:pt x="89548" y="25619"/>
                </a:lnTo>
                <a:lnTo>
                  <a:pt x="170957" y="25619"/>
                </a:lnTo>
                <a:lnTo>
                  <a:pt x="169844" y="24242"/>
                </a:lnTo>
                <a:lnTo>
                  <a:pt x="133388" y="4894"/>
                </a:lnTo>
                <a:lnTo>
                  <a:pt x="108144" y="556"/>
                </a:lnTo>
                <a:lnTo>
                  <a:pt x="94067" y="0"/>
                </a:lnTo>
                <a:close/>
              </a:path>
              <a:path w="186690" h="173990">
                <a:moveTo>
                  <a:pt x="186441" y="109820"/>
                </a:moveTo>
                <a:lnTo>
                  <a:pt x="140348" y="109820"/>
                </a:lnTo>
                <a:lnTo>
                  <a:pt x="140348" y="116170"/>
                </a:lnTo>
                <a:lnTo>
                  <a:pt x="139205" y="122266"/>
                </a:lnTo>
                <a:lnTo>
                  <a:pt x="104407" y="147920"/>
                </a:lnTo>
                <a:lnTo>
                  <a:pt x="172748" y="147920"/>
                </a:lnTo>
                <a:lnTo>
                  <a:pt x="179669" y="137949"/>
                </a:lnTo>
                <a:lnTo>
                  <a:pt x="184417" y="125568"/>
                </a:lnTo>
                <a:lnTo>
                  <a:pt x="185560" y="120615"/>
                </a:lnTo>
                <a:lnTo>
                  <a:pt x="186322" y="115281"/>
                </a:lnTo>
                <a:lnTo>
                  <a:pt x="186441" y="109820"/>
                </a:lnTo>
                <a:close/>
              </a:path>
              <a:path w="186690" h="173990">
                <a:moveTo>
                  <a:pt x="170957" y="25619"/>
                </a:moveTo>
                <a:lnTo>
                  <a:pt x="103899" y="25619"/>
                </a:lnTo>
                <a:lnTo>
                  <a:pt x="110376" y="26508"/>
                </a:lnTo>
                <a:lnTo>
                  <a:pt x="119077" y="29445"/>
                </a:lnTo>
                <a:lnTo>
                  <a:pt x="139700" y="60290"/>
                </a:lnTo>
                <a:lnTo>
                  <a:pt x="185560" y="60290"/>
                </a:lnTo>
                <a:lnTo>
                  <a:pt x="185179" y="56861"/>
                </a:lnTo>
                <a:lnTo>
                  <a:pt x="184671" y="53178"/>
                </a:lnTo>
                <a:lnTo>
                  <a:pt x="182507" y="44433"/>
                </a:lnTo>
                <a:lnTo>
                  <a:pt x="177592" y="33828"/>
                </a:lnTo>
                <a:lnTo>
                  <a:pt x="170957" y="256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87944" y="446409"/>
            <a:ext cx="41275" cy="105410"/>
          </a:xfrm>
          <a:custGeom>
            <a:avLst/>
            <a:gdLst/>
            <a:ahLst/>
            <a:cxnLst/>
            <a:rect l="l" t="t" r="r" b="b"/>
            <a:pathLst>
              <a:path w="41275" h="105409">
                <a:moveTo>
                  <a:pt x="40766" y="0"/>
                </a:moveTo>
                <a:lnTo>
                  <a:pt x="39243" y="122"/>
                </a:lnTo>
                <a:lnTo>
                  <a:pt x="1" y="3677"/>
                </a:lnTo>
                <a:lnTo>
                  <a:pt x="0" y="9520"/>
                </a:lnTo>
                <a:lnTo>
                  <a:pt x="17145" y="11552"/>
                </a:lnTo>
                <a:lnTo>
                  <a:pt x="17145" y="105369"/>
                </a:lnTo>
                <a:lnTo>
                  <a:pt x="40766" y="105405"/>
                </a:lnTo>
                <a:lnTo>
                  <a:pt x="4076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49158" y="478662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59">
                <a:moveTo>
                  <a:pt x="33655" y="0"/>
                </a:moveTo>
                <a:lnTo>
                  <a:pt x="32131" y="253"/>
                </a:lnTo>
                <a:lnTo>
                  <a:pt x="336" y="5155"/>
                </a:lnTo>
                <a:lnTo>
                  <a:pt x="0" y="10667"/>
                </a:lnTo>
                <a:lnTo>
                  <a:pt x="1524" y="10667"/>
                </a:lnTo>
                <a:lnTo>
                  <a:pt x="11557" y="11049"/>
                </a:lnTo>
                <a:lnTo>
                  <a:pt x="13843" y="13081"/>
                </a:lnTo>
                <a:lnTo>
                  <a:pt x="13843" y="72377"/>
                </a:lnTo>
                <a:lnTo>
                  <a:pt x="33655" y="73151"/>
                </a:lnTo>
                <a:lnTo>
                  <a:pt x="33655" y="37130"/>
                </a:lnTo>
                <a:lnTo>
                  <a:pt x="37869" y="23521"/>
                </a:lnTo>
                <a:lnTo>
                  <a:pt x="47925" y="14251"/>
                </a:lnTo>
                <a:lnTo>
                  <a:pt x="81056" y="14251"/>
                </a:lnTo>
                <a:lnTo>
                  <a:pt x="80496" y="12018"/>
                </a:lnTo>
                <a:lnTo>
                  <a:pt x="36714" y="12018"/>
                </a:lnTo>
                <a:lnTo>
                  <a:pt x="33655" y="10667"/>
                </a:lnTo>
                <a:lnTo>
                  <a:pt x="33655" y="0"/>
                </a:lnTo>
                <a:close/>
              </a:path>
              <a:path w="83820" h="73659">
                <a:moveTo>
                  <a:pt x="81056" y="14251"/>
                </a:moveTo>
                <a:lnTo>
                  <a:pt x="47925" y="14251"/>
                </a:lnTo>
                <a:lnTo>
                  <a:pt x="61003" y="18230"/>
                </a:lnTo>
                <a:lnTo>
                  <a:pt x="63368" y="31854"/>
                </a:lnTo>
                <a:lnTo>
                  <a:pt x="63372" y="73132"/>
                </a:lnTo>
                <a:lnTo>
                  <a:pt x="83312" y="73151"/>
                </a:lnTo>
                <a:lnTo>
                  <a:pt x="83312" y="23253"/>
                </a:lnTo>
                <a:lnTo>
                  <a:pt x="81056" y="14251"/>
                </a:lnTo>
                <a:close/>
              </a:path>
              <a:path w="83820" h="73659">
                <a:moveTo>
                  <a:pt x="61341" y="253"/>
                </a:moveTo>
                <a:lnTo>
                  <a:pt x="46385" y="4056"/>
                </a:lnTo>
                <a:lnTo>
                  <a:pt x="36714" y="12018"/>
                </a:lnTo>
                <a:lnTo>
                  <a:pt x="80496" y="12018"/>
                </a:lnTo>
                <a:lnTo>
                  <a:pt x="79651" y="8643"/>
                </a:lnTo>
                <a:lnTo>
                  <a:pt x="69088" y="1207"/>
                </a:lnTo>
                <a:lnTo>
                  <a:pt x="6134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856346" y="47866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0" y="56641"/>
                </a:moveTo>
                <a:lnTo>
                  <a:pt x="0" y="72009"/>
                </a:lnTo>
                <a:lnTo>
                  <a:pt x="1397" y="72136"/>
                </a:lnTo>
                <a:lnTo>
                  <a:pt x="5460" y="73025"/>
                </a:lnTo>
                <a:lnTo>
                  <a:pt x="12700" y="74929"/>
                </a:lnTo>
                <a:lnTo>
                  <a:pt x="22859" y="74929"/>
                </a:lnTo>
                <a:lnTo>
                  <a:pt x="39664" y="72322"/>
                </a:lnTo>
                <a:lnTo>
                  <a:pt x="49534" y="65532"/>
                </a:lnTo>
                <a:lnTo>
                  <a:pt x="14350" y="65532"/>
                </a:lnTo>
                <a:lnTo>
                  <a:pt x="6730" y="60706"/>
                </a:lnTo>
                <a:lnTo>
                  <a:pt x="2158" y="58038"/>
                </a:lnTo>
                <a:lnTo>
                  <a:pt x="0" y="56641"/>
                </a:lnTo>
                <a:close/>
              </a:path>
              <a:path w="54609" h="74929">
                <a:moveTo>
                  <a:pt x="36702" y="0"/>
                </a:moveTo>
                <a:lnTo>
                  <a:pt x="29209" y="0"/>
                </a:lnTo>
                <a:lnTo>
                  <a:pt x="12797" y="2849"/>
                </a:lnTo>
                <a:lnTo>
                  <a:pt x="2785" y="10910"/>
                </a:lnTo>
                <a:lnTo>
                  <a:pt x="3816" y="27349"/>
                </a:lnTo>
                <a:lnTo>
                  <a:pt x="10258" y="37033"/>
                </a:lnTo>
                <a:lnTo>
                  <a:pt x="19333" y="42817"/>
                </a:lnTo>
                <a:lnTo>
                  <a:pt x="36449" y="51181"/>
                </a:lnTo>
                <a:lnTo>
                  <a:pt x="36449" y="62357"/>
                </a:lnTo>
                <a:lnTo>
                  <a:pt x="31750" y="65532"/>
                </a:lnTo>
                <a:lnTo>
                  <a:pt x="49534" y="65532"/>
                </a:lnTo>
                <a:lnTo>
                  <a:pt x="50446" y="64904"/>
                </a:lnTo>
                <a:lnTo>
                  <a:pt x="54353" y="53281"/>
                </a:lnTo>
                <a:lnTo>
                  <a:pt x="49945" y="40664"/>
                </a:lnTo>
                <a:lnTo>
                  <a:pt x="39564" y="32473"/>
                </a:lnTo>
                <a:lnTo>
                  <a:pt x="24256" y="24637"/>
                </a:lnTo>
                <a:lnTo>
                  <a:pt x="17652" y="21336"/>
                </a:lnTo>
                <a:lnTo>
                  <a:pt x="17652" y="10033"/>
                </a:lnTo>
                <a:lnTo>
                  <a:pt x="25019" y="9271"/>
                </a:lnTo>
                <a:lnTo>
                  <a:pt x="49275" y="9271"/>
                </a:lnTo>
                <a:lnTo>
                  <a:pt x="49275" y="2794"/>
                </a:lnTo>
                <a:lnTo>
                  <a:pt x="46862" y="2286"/>
                </a:lnTo>
                <a:lnTo>
                  <a:pt x="36702" y="0"/>
                </a:lnTo>
                <a:close/>
              </a:path>
              <a:path w="54609" h="74929">
                <a:moveTo>
                  <a:pt x="49275" y="9271"/>
                </a:moveTo>
                <a:lnTo>
                  <a:pt x="36195" y="9271"/>
                </a:lnTo>
                <a:lnTo>
                  <a:pt x="46354" y="15621"/>
                </a:lnTo>
                <a:lnTo>
                  <a:pt x="49275" y="17525"/>
                </a:lnTo>
                <a:lnTo>
                  <a:pt x="49275" y="92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20990" y="478662"/>
            <a:ext cx="83820" cy="104139"/>
          </a:xfrm>
          <a:custGeom>
            <a:avLst/>
            <a:gdLst/>
            <a:ahLst/>
            <a:cxnLst/>
            <a:rect l="l" t="t" r="r" b="b"/>
            <a:pathLst>
              <a:path w="83820" h="104140">
                <a:moveTo>
                  <a:pt x="33146" y="0"/>
                </a:moveTo>
                <a:lnTo>
                  <a:pt x="264" y="5165"/>
                </a:lnTo>
                <a:lnTo>
                  <a:pt x="0" y="10795"/>
                </a:lnTo>
                <a:lnTo>
                  <a:pt x="1396" y="10795"/>
                </a:lnTo>
                <a:lnTo>
                  <a:pt x="11302" y="11049"/>
                </a:lnTo>
                <a:lnTo>
                  <a:pt x="13080" y="12953"/>
                </a:lnTo>
                <a:lnTo>
                  <a:pt x="13081" y="103864"/>
                </a:lnTo>
                <a:lnTo>
                  <a:pt x="33019" y="103886"/>
                </a:lnTo>
                <a:lnTo>
                  <a:pt x="33019" y="78229"/>
                </a:lnTo>
                <a:lnTo>
                  <a:pt x="36702" y="71247"/>
                </a:lnTo>
                <a:lnTo>
                  <a:pt x="69168" y="71247"/>
                </a:lnTo>
                <a:lnTo>
                  <a:pt x="77205" y="65139"/>
                </a:lnTo>
                <a:lnTo>
                  <a:pt x="78769" y="61891"/>
                </a:lnTo>
                <a:lnTo>
                  <a:pt x="56120" y="61891"/>
                </a:lnTo>
                <a:lnTo>
                  <a:pt x="39765" y="59429"/>
                </a:lnTo>
                <a:lnTo>
                  <a:pt x="33723" y="49900"/>
                </a:lnTo>
                <a:lnTo>
                  <a:pt x="33019" y="36195"/>
                </a:lnTo>
                <a:lnTo>
                  <a:pt x="34692" y="23019"/>
                </a:lnTo>
                <a:lnTo>
                  <a:pt x="43289" y="11979"/>
                </a:lnTo>
                <a:lnTo>
                  <a:pt x="48386" y="11049"/>
                </a:lnTo>
                <a:lnTo>
                  <a:pt x="75553" y="11049"/>
                </a:lnTo>
                <a:lnTo>
                  <a:pt x="75139" y="10413"/>
                </a:lnTo>
                <a:lnTo>
                  <a:pt x="33146" y="10413"/>
                </a:lnTo>
                <a:lnTo>
                  <a:pt x="33146" y="0"/>
                </a:lnTo>
                <a:close/>
              </a:path>
              <a:path w="83820" h="104140">
                <a:moveTo>
                  <a:pt x="69168" y="71247"/>
                </a:moveTo>
                <a:lnTo>
                  <a:pt x="36702" y="71247"/>
                </a:lnTo>
                <a:lnTo>
                  <a:pt x="42417" y="75311"/>
                </a:lnTo>
                <a:lnTo>
                  <a:pt x="53339" y="75311"/>
                </a:lnTo>
                <a:lnTo>
                  <a:pt x="67202" y="72741"/>
                </a:lnTo>
                <a:lnTo>
                  <a:pt x="69168" y="71247"/>
                </a:lnTo>
                <a:close/>
              </a:path>
              <a:path w="83820" h="104140">
                <a:moveTo>
                  <a:pt x="75553" y="11049"/>
                </a:moveTo>
                <a:lnTo>
                  <a:pt x="48386" y="11049"/>
                </a:lnTo>
                <a:lnTo>
                  <a:pt x="59979" y="17644"/>
                </a:lnTo>
                <a:lnTo>
                  <a:pt x="63366" y="31698"/>
                </a:lnTo>
                <a:lnTo>
                  <a:pt x="61642" y="51516"/>
                </a:lnTo>
                <a:lnTo>
                  <a:pt x="56120" y="61891"/>
                </a:lnTo>
                <a:lnTo>
                  <a:pt x="78769" y="61891"/>
                </a:lnTo>
                <a:lnTo>
                  <a:pt x="83211" y="52667"/>
                </a:lnTo>
                <a:lnTo>
                  <a:pt x="82741" y="31690"/>
                </a:lnTo>
                <a:lnTo>
                  <a:pt x="79191" y="16639"/>
                </a:lnTo>
                <a:lnTo>
                  <a:pt x="75553" y="11049"/>
                </a:lnTo>
                <a:close/>
              </a:path>
              <a:path w="83820" h="104140">
                <a:moveTo>
                  <a:pt x="54101" y="253"/>
                </a:moveTo>
                <a:lnTo>
                  <a:pt x="46735" y="253"/>
                </a:lnTo>
                <a:lnTo>
                  <a:pt x="39624" y="3683"/>
                </a:lnTo>
                <a:lnTo>
                  <a:pt x="33146" y="10413"/>
                </a:lnTo>
                <a:lnTo>
                  <a:pt x="75139" y="10413"/>
                </a:lnTo>
                <a:lnTo>
                  <a:pt x="72805" y="6826"/>
                </a:lnTo>
                <a:lnTo>
                  <a:pt x="63832" y="1594"/>
                </a:lnTo>
                <a:lnTo>
                  <a:pt x="5410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019668" y="478831"/>
            <a:ext cx="34290" cy="73025"/>
          </a:xfrm>
          <a:custGeom>
            <a:avLst/>
            <a:gdLst/>
            <a:ahLst/>
            <a:cxnLst/>
            <a:rect l="l" t="t" r="r" b="b"/>
            <a:pathLst>
              <a:path w="34290" h="73025">
                <a:moveTo>
                  <a:pt x="34035" y="0"/>
                </a:moveTo>
                <a:lnTo>
                  <a:pt x="32257" y="85"/>
                </a:lnTo>
                <a:lnTo>
                  <a:pt x="0" y="5038"/>
                </a:lnTo>
                <a:lnTo>
                  <a:pt x="0" y="10499"/>
                </a:lnTo>
                <a:lnTo>
                  <a:pt x="1524" y="10499"/>
                </a:lnTo>
                <a:lnTo>
                  <a:pt x="11429" y="10880"/>
                </a:lnTo>
                <a:lnTo>
                  <a:pt x="13588" y="12785"/>
                </a:lnTo>
                <a:lnTo>
                  <a:pt x="13588" y="72209"/>
                </a:lnTo>
                <a:lnTo>
                  <a:pt x="34035" y="72983"/>
                </a:lnTo>
                <a:lnTo>
                  <a:pt x="3403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31606" y="448055"/>
            <a:ext cx="24130" cy="20955"/>
          </a:xfrm>
          <a:custGeom>
            <a:avLst/>
            <a:gdLst/>
            <a:ahLst/>
            <a:cxnLst/>
            <a:rect l="l" t="t" r="r" b="b"/>
            <a:pathLst>
              <a:path w="24129" h="20954">
                <a:moveTo>
                  <a:pt x="18288" y="0"/>
                </a:moveTo>
                <a:lnTo>
                  <a:pt x="5207" y="0"/>
                </a:lnTo>
                <a:lnTo>
                  <a:pt x="0" y="4572"/>
                </a:lnTo>
                <a:lnTo>
                  <a:pt x="0" y="15748"/>
                </a:lnTo>
                <a:lnTo>
                  <a:pt x="5207" y="20447"/>
                </a:lnTo>
                <a:lnTo>
                  <a:pt x="18288" y="20447"/>
                </a:lnTo>
                <a:lnTo>
                  <a:pt x="23749" y="15748"/>
                </a:lnTo>
                <a:lnTo>
                  <a:pt x="23749" y="4572"/>
                </a:lnTo>
                <a:lnTo>
                  <a:pt x="1828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72373" y="478662"/>
            <a:ext cx="64769" cy="73660"/>
          </a:xfrm>
          <a:custGeom>
            <a:avLst/>
            <a:gdLst/>
            <a:ahLst/>
            <a:cxnLst/>
            <a:rect l="l" t="t" r="r" b="b"/>
            <a:pathLst>
              <a:path w="64770" h="73659">
                <a:moveTo>
                  <a:pt x="33527" y="0"/>
                </a:moveTo>
                <a:lnTo>
                  <a:pt x="306" y="5159"/>
                </a:lnTo>
                <a:lnTo>
                  <a:pt x="0" y="10667"/>
                </a:lnTo>
                <a:lnTo>
                  <a:pt x="1270" y="10667"/>
                </a:lnTo>
                <a:lnTo>
                  <a:pt x="11429" y="11049"/>
                </a:lnTo>
                <a:lnTo>
                  <a:pt x="13461" y="12953"/>
                </a:lnTo>
                <a:lnTo>
                  <a:pt x="13461" y="72377"/>
                </a:lnTo>
                <a:lnTo>
                  <a:pt x="33527" y="73151"/>
                </a:lnTo>
                <a:lnTo>
                  <a:pt x="33527" y="37619"/>
                </a:lnTo>
                <a:lnTo>
                  <a:pt x="35728" y="26250"/>
                </a:lnTo>
                <a:lnTo>
                  <a:pt x="46789" y="16972"/>
                </a:lnTo>
                <a:lnTo>
                  <a:pt x="56642" y="16001"/>
                </a:lnTo>
                <a:lnTo>
                  <a:pt x="64643" y="16001"/>
                </a:lnTo>
                <a:lnTo>
                  <a:pt x="64643" y="14732"/>
                </a:lnTo>
                <a:lnTo>
                  <a:pt x="33527" y="14732"/>
                </a:lnTo>
                <a:lnTo>
                  <a:pt x="33527" y="0"/>
                </a:lnTo>
                <a:close/>
              </a:path>
              <a:path w="64770" h="73659">
                <a:moveTo>
                  <a:pt x="64643" y="16001"/>
                </a:moveTo>
                <a:lnTo>
                  <a:pt x="56642" y="16001"/>
                </a:lnTo>
                <a:lnTo>
                  <a:pt x="59054" y="16763"/>
                </a:lnTo>
                <a:lnTo>
                  <a:pt x="61468" y="17272"/>
                </a:lnTo>
                <a:lnTo>
                  <a:pt x="64643" y="18287"/>
                </a:lnTo>
                <a:lnTo>
                  <a:pt x="64643" y="16001"/>
                </a:lnTo>
                <a:close/>
              </a:path>
              <a:path w="64770" h="73659">
                <a:moveTo>
                  <a:pt x="57023" y="253"/>
                </a:moveTo>
                <a:lnTo>
                  <a:pt x="42672" y="253"/>
                </a:lnTo>
                <a:lnTo>
                  <a:pt x="36702" y="8254"/>
                </a:lnTo>
                <a:lnTo>
                  <a:pt x="33527" y="14732"/>
                </a:lnTo>
                <a:lnTo>
                  <a:pt x="64643" y="14732"/>
                </a:lnTo>
                <a:lnTo>
                  <a:pt x="64643" y="1142"/>
                </a:lnTo>
                <a:lnTo>
                  <a:pt x="63500" y="1015"/>
                </a:lnTo>
                <a:lnTo>
                  <a:pt x="60198" y="381"/>
                </a:lnTo>
                <a:lnTo>
                  <a:pt x="57023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146077" y="479240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64" y="0"/>
                </a:moveTo>
                <a:lnTo>
                  <a:pt x="25997" y="1407"/>
                </a:lnTo>
                <a:lnTo>
                  <a:pt x="12575" y="6351"/>
                </a:lnTo>
                <a:lnTo>
                  <a:pt x="4081" y="14771"/>
                </a:lnTo>
                <a:lnTo>
                  <a:pt x="0" y="26605"/>
                </a:lnTo>
                <a:lnTo>
                  <a:pt x="1564" y="43893"/>
                </a:lnTo>
                <a:lnTo>
                  <a:pt x="6725" y="57183"/>
                </a:lnTo>
                <a:lnTo>
                  <a:pt x="15209" y="66602"/>
                </a:lnTo>
                <a:lnTo>
                  <a:pt x="26740" y="72278"/>
                </a:lnTo>
                <a:lnTo>
                  <a:pt x="41044" y="74339"/>
                </a:lnTo>
                <a:lnTo>
                  <a:pt x="57176" y="72798"/>
                </a:lnTo>
                <a:lnTo>
                  <a:pt x="66415" y="70357"/>
                </a:lnTo>
                <a:lnTo>
                  <a:pt x="67774" y="69906"/>
                </a:lnTo>
                <a:lnTo>
                  <a:pt x="67774" y="63429"/>
                </a:lnTo>
                <a:lnTo>
                  <a:pt x="50375" y="63429"/>
                </a:lnTo>
                <a:lnTo>
                  <a:pt x="35380" y="59571"/>
                </a:lnTo>
                <a:lnTo>
                  <a:pt x="26034" y="49834"/>
                </a:lnTo>
                <a:lnTo>
                  <a:pt x="21558" y="36973"/>
                </a:lnTo>
                <a:lnTo>
                  <a:pt x="30701" y="33099"/>
                </a:lnTo>
                <a:lnTo>
                  <a:pt x="48165" y="31210"/>
                </a:lnTo>
                <a:lnTo>
                  <a:pt x="64113" y="30594"/>
                </a:lnTo>
                <a:lnTo>
                  <a:pt x="69171" y="29139"/>
                </a:lnTo>
                <a:lnTo>
                  <a:pt x="67828" y="21900"/>
                </a:lnTo>
                <a:lnTo>
                  <a:pt x="22490" y="21900"/>
                </a:lnTo>
                <a:lnTo>
                  <a:pt x="21673" y="16693"/>
                </a:lnTo>
                <a:lnTo>
                  <a:pt x="24848" y="7168"/>
                </a:lnTo>
                <a:lnTo>
                  <a:pt x="60299" y="7168"/>
                </a:lnTo>
                <a:lnTo>
                  <a:pt x="58368" y="4849"/>
                </a:lnTo>
                <a:lnTo>
                  <a:pt x="44864" y="0"/>
                </a:lnTo>
                <a:close/>
              </a:path>
              <a:path w="69215" h="74929">
                <a:moveTo>
                  <a:pt x="67774" y="60381"/>
                </a:moveTo>
                <a:lnTo>
                  <a:pt x="65869" y="61143"/>
                </a:lnTo>
                <a:lnTo>
                  <a:pt x="62567" y="62159"/>
                </a:lnTo>
                <a:lnTo>
                  <a:pt x="56852" y="63429"/>
                </a:lnTo>
                <a:lnTo>
                  <a:pt x="67774" y="63429"/>
                </a:lnTo>
                <a:lnTo>
                  <a:pt x="67774" y="60381"/>
                </a:lnTo>
                <a:close/>
              </a:path>
              <a:path w="69215" h="74929">
                <a:moveTo>
                  <a:pt x="60299" y="7168"/>
                </a:moveTo>
                <a:lnTo>
                  <a:pt x="46438" y="7168"/>
                </a:lnTo>
                <a:lnTo>
                  <a:pt x="49232" y="14915"/>
                </a:lnTo>
                <a:lnTo>
                  <a:pt x="49359" y="21900"/>
                </a:lnTo>
                <a:lnTo>
                  <a:pt x="67828" y="21900"/>
                </a:lnTo>
                <a:lnTo>
                  <a:pt x="66470" y="14581"/>
                </a:lnTo>
                <a:lnTo>
                  <a:pt x="60299" y="71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336026" y="444880"/>
            <a:ext cx="81915" cy="107314"/>
          </a:xfrm>
          <a:custGeom>
            <a:avLst/>
            <a:gdLst/>
            <a:ahLst/>
            <a:cxnLst/>
            <a:rect l="l" t="t" r="r" b="b"/>
            <a:pathLst>
              <a:path w="81915" h="107315">
                <a:moveTo>
                  <a:pt x="31242" y="0"/>
                </a:moveTo>
                <a:lnTo>
                  <a:pt x="225" y="3908"/>
                </a:lnTo>
                <a:lnTo>
                  <a:pt x="0" y="9398"/>
                </a:lnTo>
                <a:lnTo>
                  <a:pt x="1524" y="9398"/>
                </a:lnTo>
                <a:lnTo>
                  <a:pt x="11049" y="9779"/>
                </a:lnTo>
                <a:lnTo>
                  <a:pt x="13207" y="12065"/>
                </a:lnTo>
                <a:lnTo>
                  <a:pt x="13207" y="106833"/>
                </a:lnTo>
                <a:lnTo>
                  <a:pt x="32766" y="106934"/>
                </a:lnTo>
                <a:lnTo>
                  <a:pt x="32765" y="71302"/>
                </a:lnTo>
                <a:lnTo>
                  <a:pt x="37002" y="55980"/>
                </a:lnTo>
                <a:lnTo>
                  <a:pt x="46558" y="47361"/>
                </a:lnTo>
                <a:lnTo>
                  <a:pt x="62229" y="46355"/>
                </a:lnTo>
                <a:lnTo>
                  <a:pt x="79341" y="46355"/>
                </a:lnTo>
                <a:lnTo>
                  <a:pt x="78595" y="45235"/>
                </a:lnTo>
                <a:lnTo>
                  <a:pt x="35534" y="45235"/>
                </a:lnTo>
                <a:lnTo>
                  <a:pt x="33805" y="34828"/>
                </a:lnTo>
                <a:lnTo>
                  <a:pt x="33006" y="17256"/>
                </a:lnTo>
                <a:lnTo>
                  <a:pt x="32778" y="2739"/>
                </a:lnTo>
                <a:lnTo>
                  <a:pt x="31242" y="0"/>
                </a:lnTo>
                <a:close/>
              </a:path>
              <a:path w="81915" h="107315">
                <a:moveTo>
                  <a:pt x="79341" y="46355"/>
                </a:moveTo>
                <a:lnTo>
                  <a:pt x="62229" y="46355"/>
                </a:lnTo>
                <a:lnTo>
                  <a:pt x="62229" y="106774"/>
                </a:lnTo>
                <a:lnTo>
                  <a:pt x="81660" y="106934"/>
                </a:lnTo>
                <a:lnTo>
                  <a:pt x="81660" y="60032"/>
                </a:lnTo>
                <a:lnTo>
                  <a:pt x="80567" y="48193"/>
                </a:lnTo>
                <a:lnTo>
                  <a:pt x="79341" y="46355"/>
                </a:lnTo>
                <a:close/>
              </a:path>
              <a:path w="81915" h="107315">
                <a:moveTo>
                  <a:pt x="59690" y="33401"/>
                </a:moveTo>
                <a:lnTo>
                  <a:pt x="44954" y="37122"/>
                </a:lnTo>
                <a:lnTo>
                  <a:pt x="35534" y="45235"/>
                </a:lnTo>
                <a:lnTo>
                  <a:pt x="78595" y="45235"/>
                </a:lnTo>
                <a:lnTo>
                  <a:pt x="72912" y="36712"/>
                </a:lnTo>
                <a:lnTo>
                  <a:pt x="59690" y="3340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438686" y="479225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41" y="0"/>
                </a:moveTo>
                <a:lnTo>
                  <a:pt x="26029" y="1416"/>
                </a:lnTo>
                <a:lnTo>
                  <a:pt x="12613" y="6370"/>
                </a:lnTo>
                <a:lnTo>
                  <a:pt x="4100" y="14799"/>
                </a:lnTo>
                <a:lnTo>
                  <a:pt x="0" y="26645"/>
                </a:lnTo>
                <a:lnTo>
                  <a:pt x="1557" y="43884"/>
                </a:lnTo>
                <a:lnTo>
                  <a:pt x="6707" y="57150"/>
                </a:lnTo>
                <a:lnTo>
                  <a:pt x="15188" y="66565"/>
                </a:lnTo>
                <a:lnTo>
                  <a:pt x="26739" y="72257"/>
                </a:lnTo>
                <a:lnTo>
                  <a:pt x="41098" y="74350"/>
                </a:lnTo>
                <a:lnTo>
                  <a:pt x="57209" y="72807"/>
                </a:lnTo>
                <a:lnTo>
                  <a:pt x="66437" y="70365"/>
                </a:lnTo>
                <a:lnTo>
                  <a:pt x="67773" y="69922"/>
                </a:lnTo>
                <a:lnTo>
                  <a:pt x="67773" y="63445"/>
                </a:lnTo>
                <a:lnTo>
                  <a:pt x="50374" y="63445"/>
                </a:lnTo>
                <a:lnTo>
                  <a:pt x="35306" y="59559"/>
                </a:lnTo>
                <a:lnTo>
                  <a:pt x="26044" y="49759"/>
                </a:lnTo>
                <a:lnTo>
                  <a:pt x="21728" y="36832"/>
                </a:lnTo>
                <a:lnTo>
                  <a:pt x="30827" y="33042"/>
                </a:lnTo>
                <a:lnTo>
                  <a:pt x="48328" y="31201"/>
                </a:lnTo>
                <a:lnTo>
                  <a:pt x="64255" y="30605"/>
                </a:lnTo>
                <a:lnTo>
                  <a:pt x="69170" y="29155"/>
                </a:lnTo>
                <a:lnTo>
                  <a:pt x="67826" y="21916"/>
                </a:lnTo>
                <a:lnTo>
                  <a:pt x="22530" y="21916"/>
                </a:lnTo>
                <a:lnTo>
                  <a:pt x="21545" y="16709"/>
                </a:lnTo>
                <a:lnTo>
                  <a:pt x="24847" y="7184"/>
                </a:lnTo>
                <a:lnTo>
                  <a:pt x="60304" y="7184"/>
                </a:lnTo>
                <a:lnTo>
                  <a:pt x="58345" y="4833"/>
                </a:lnTo>
                <a:lnTo>
                  <a:pt x="44841" y="0"/>
                </a:lnTo>
                <a:close/>
              </a:path>
              <a:path w="69215" h="74929">
                <a:moveTo>
                  <a:pt x="67773" y="60397"/>
                </a:moveTo>
                <a:lnTo>
                  <a:pt x="65868" y="61159"/>
                </a:lnTo>
                <a:lnTo>
                  <a:pt x="62566" y="62175"/>
                </a:lnTo>
                <a:lnTo>
                  <a:pt x="56851" y="63445"/>
                </a:lnTo>
                <a:lnTo>
                  <a:pt x="67773" y="63445"/>
                </a:lnTo>
                <a:lnTo>
                  <a:pt x="67773" y="60397"/>
                </a:lnTo>
                <a:close/>
              </a:path>
              <a:path w="69215" h="74929">
                <a:moveTo>
                  <a:pt x="60304" y="7184"/>
                </a:moveTo>
                <a:lnTo>
                  <a:pt x="46437" y="7184"/>
                </a:lnTo>
                <a:lnTo>
                  <a:pt x="49104" y="14931"/>
                </a:lnTo>
                <a:lnTo>
                  <a:pt x="49485" y="21916"/>
                </a:lnTo>
                <a:lnTo>
                  <a:pt x="67826" y="21916"/>
                </a:lnTo>
                <a:lnTo>
                  <a:pt x="66461" y="14570"/>
                </a:lnTo>
                <a:lnTo>
                  <a:pt x="60304" y="718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271382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6195" y="31369"/>
                </a:moveTo>
                <a:lnTo>
                  <a:pt x="13462" y="31369"/>
                </a:lnTo>
                <a:lnTo>
                  <a:pt x="13462" y="73590"/>
                </a:lnTo>
                <a:lnTo>
                  <a:pt x="17654" y="89862"/>
                </a:lnTo>
                <a:lnTo>
                  <a:pt x="28511" y="96084"/>
                </a:lnTo>
                <a:lnTo>
                  <a:pt x="44831" y="97027"/>
                </a:lnTo>
                <a:lnTo>
                  <a:pt x="48895" y="96393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290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6195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450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462" y="0"/>
                </a:lnTo>
                <a:lnTo>
                  <a:pt x="13462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557259" y="448055"/>
            <a:ext cx="119380" cy="104139"/>
          </a:xfrm>
          <a:custGeom>
            <a:avLst/>
            <a:gdLst/>
            <a:ahLst/>
            <a:cxnLst/>
            <a:rect l="l" t="t" r="r" b="b"/>
            <a:pathLst>
              <a:path w="119379" h="104140">
                <a:moveTo>
                  <a:pt x="239" y="2"/>
                </a:moveTo>
                <a:lnTo>
                  <a:pt x="0" y="5969"/>
                </a:lnTo>
                <a:lnTo>
                  <a:pt x="3937" y="6731"/>
                </a:lnTo>
                <a:lnTo>
                  <a:pt x="16001" y="8763"/>
                </a:lnTo>
                <a:lnTo>
                  <a:pt x="16891" y="8763"/>
                </a:lnTo>
                <a:lnTo>
                  <a:pt x="16891" y="103712"/>
                </a:lnTo>
                <a:lnTo>
                  <a:pt x="38354" y="103759"/>
                </a:lnTo>
                <a:lnTo>
                  <a:pt x="38353" y="24149"/>
                </a:lnTo>
                <a:lnTo>
                  <a:pt x="61676" y="24149"/>
                </a:lnTo>
                <a:lnTo>
                  <a:pt x="46080" y="547"/>
                </a:lnTo>
                <a:lnTo>
                  <a:pt x="239" y="2"/>
                </a:lnTo>
                <a:close/>
              </a:path>
              <a:path w="119379" h="104140">
                <a:moveTo>
                  <a:pt x="61676" y="24149"/>
                </a:moveTo>
                <a:lnTo>
                  <a:pt x="38353" y="24149"/>
                </a:lnTo>
                <a:lnTo>
                  <a:pt x="42146" y="28984"/>
                </a:lnTo>
                <a:lnTo>
                  <a:pt x="49429" y="39335"/>
                </a:lnTo>
                <a:lnTo>
                  <a:pt x="58878" y="53161"/>
                </a:lnTo>
                <a:lnTo>
                  <a:pt x="69168" y="68425"/>
                </a:lnTo>
                <a:lnTo>
                  <a:pt x="91843" y="102448"/>
                </a:lnTo>
                <a:lnTo>
                  <a:pt x="119116" y="103758"/>
                </a:lnTo>
                <a:lnTo>
                  <a:pt x="119118" y="77952"/>
                </a:lnTo>
                <a:lnTo>
                  <a:pt x="97663" y="77952"/>
                </a:lnTo>
                <a:lnTo>
                  <a:pt x="93822" y="72428"/>
                </a:lnTo>
                <a:lnTo>
                  <a:pt x="86520" y="61572"/>
                </a:lnTo>
                <a:lnTo>
                  <a:pt x="61676" y="24149"/>
                </a:lnTo>
                <a:close/>
              </a:path>
              <a:path w="119379" h="104140">
                <a:moveTo>
                  <a:pt x="117601" y="0"/>
                </a:moveTo>
                <a:lnTo>
                  <a:pt x="97663" y="0"/>
                </a:lnTo>
                <a:lnTo>
                  <a:pt x="97663" y="77952"/>
                </a:lnTo>
                <a:lnTo>
                  <a:pt x="119118" y="77952"/>
                </a:lnTo>
                <a:lnTo>
                  <a:pt x="119125" y="0"/>
                </a:lnTo>
                <a:lnTo>
                  <a:pt x="11760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695855" y="479351"/>
            <a:ext cx="71120" cy="74295"/>
          </a:xfrm>
          <a:custGeom>
            <a:avLst/>
            <a:gdLst/>
            <a:ahLst/>
            <a:cxnLst/>
            <a:rect l="l" t="t" r="r" b="b"/>
            <a:pathLst>
              <a:path w="71120" h="74295">
                <a:moveTo>
                  <a:pt x="46396" y="0"/>
                </a:moveTo>
                <a:lnTo>
                  <a:pt x="27165" y="1271"/>
                </a:lnTo>
                <a:lnTo>
                  <a:pt x="13366" y="5931"/>
                </a:lnTo>
                <a:lnTo>
                  <a:pt x="4483" y="13916"/>
                </a:lnTo>
                <a:lnTo>
                  <a:pt x="0" y="25161"/>
                </a:lnTo>
                <a:lnTo>
                  <a:pt x="1387" y="42673"/>
                </a:lnTo>
                <a:lnTo>
                  <a:pt x="6296" y="56155"/>
                </a:lnTo>
                <a:lnTo>
                  <a:pt x="14468" y="65781"/>
                </a:lnTo>
                <a:lnTo>
                  <a:pt x="25644" y="71724"/>
                </a:lnTo>
                <a:lnTo>
                  <a:pt x="39567" y="74159"/>
                </a:lnTo>
                <a:lnTo>
                  <a:pt x="56625" y="72904"/>
                </a:lnTo>
                <a:lnTo>
                  <a:pt x="66417" y="70609"/>
                </a:lnTo>
                <a:lnTo>
                  <a:pt x="68922" y="69796"/>
                </a:lnTo>
                <a:lnTo>
                  <a:pt x="68922" y="63319"/>
                </a:lnTo>
                <a:lnTo>
                  <a:pt x="51396" y="63319"/>
                </a:lnTo>
                <a:lnTo>
                  <a:pt x="36036" y="59530"/>
                </a:lnTo>
                <a:lnTo>
                  <a:pt x="26508" y="49948"/>
                </a:lnTo>
                <a:lnTo>
                  <a:pt x="21966" y="37249"/>
                </a:lnTo>
                <a:lnTo>
                  <a:pt x="30880" y="33212"/>
                </a:lnTo>
                <a:lnTo>
                  <a:pt x="48239" y="31199"/>
                </a:lnTo>
                <a:lnTo>
                  <a:pt x="64607" y="30504"/>
                </a:lnTo>
                <a:lnTo>
                  <a:pt x="70700" y="29029"/>
                </a:lnTo>
                <a:lnTo>
                  <a:pt x="69326" y="21790"/>
                </a:lnTo>
                <a:lnTo>
                  <a:pt x="23161" y="21790"/>
                </a:lnTo>
                <a:lnTo>
                  <a:pt x="21932" y="16583"/>
                </a:lnTo>
                <a:lnTo>
                  <a:pt x="25107" y="7058"/>
                </a:lnTo>
                <a:lnTo>
                  <a:pt x="61604" y="7058"/>
                </a:lnTo>
                <a:lnTo>
                  <a:pt x="59841" y="4956"/>
                </a:lnTo>
                <a:lnTo>
                  <a:pt x="46396" y="0"/>
                </a:lnTo>
                <a:close/>
              </a:path>
              <a:path w="71120" h="74295">
                <a:moveTo>
                  <a:pt x="68922" y="60271"/>
                </a:moveTo>
                <a:lnTo>
                  <a:pt x="67017" y="61033"/>
                </a:lnTo>
                <a:lnTo>
                  <a:pt x="63715" y="62049"/>
                </a:lnTo>
                <a:lnTo>
                  <a:pt x="57746" y="63319"/>
                </a:lnTo>
                <a:lnTo>
                  <a:pt x="68922" y="63319"/>
                </a:lnTo>
                <a:lnTo>
                  <a:pt x="68922" y="60271"/>
                </a:lnTo>
                <a:close/>
              </a:path>
              <a:path w="71120" h="74295">
                <a:moveTo>
                  <a:pt x="61604" y="7058"/>
                </a:moveTo>
                <a:lnTo>
                  <a:pt x="47205" y="7058"/>
                </a:lnTo>
                <a:lnTo>
                  <a:pt x="49944" y="14650"/>
                </a:lnTo>
                <a:lnTo>
                  <a:pt x="50064" y="16583"/>
                </a:lnTo>
                <a:lnTo>
                  <a:pt x="50253" y="21790"/>
                </a:lnTo>
                <a:lnTo>
                  <a:pt x="69326" y="21790"/>
                </a:lnTo>
                <a:lnTo>
                  <a:pt x="67971" y="14650"/>
                </a:lnTo>
                <a:lnTo>
                  <a:pt x="61604" y="705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861806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5941" y="31369"/>
                </a:moveTo>
                <a:lnTo>
                  <a:pt x="13335" y="31369"/>
                </a:lnTo>
                <a:lnTo>
                  <a:pt x="13335" y="73590"/>
                </a:lnTo>
                <a:lnTo>
                  <a:pt x="17558" y="89862"/>
                </a:lnTo>
                <a:lnTo>
                  <a:pt x="28440" y="96084"/>
                </a:lnTo>
                <a:lnTo>
                  <a:pt x="44830" y="97027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036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5941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324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335" y="0"/>
                </a:lnTo>
                <a:lnTo>
                  <a:pt x="13335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768206" y="480441"/>
            <a:ext cx="86995" cy="71755"/>
          </a:xfrm>
          <a:custGeom>
            <a:avLst/>
            <a:gdLst/>
            <a:ahLst/>
            <a:cxnLst/>
            <a:rect l="l" t="t" r="r" b="b"/>
            <a:pathLst>
              <a:path w="86995" h="71754">
                <a:moveTo>
                  <a:pt x="65079" y="45720"/>
                </a:moveTo>
                <a:lnTo>
                  <a:pt x="42164" y="45720"/>
                </a:lnTo>
                <a:lnTo>
                  <a:pt x="61292" y="71140"/>
                </a:lnTo>
                <a:lnTo>
                  <a:pt x="84709" y="71374"/>
                </a:lnTo>
                <a:lnTo>
                  <a:pt x="65079" y="45720"/>
                </a:lnTo>
                <a:close/>
              </a:path>
              <a:path w="86995" h="71754">
                <a:moveTo>
                  <a:pt x="115" y="0"/>
                </a:moveTo>
                <a:lnTo>
                  <a:pt x="0" y="5714"/>
                </a:lnTo>
                <a:lnTo>
                  <a:pt x="1270" y="5714"/>
                </a:lnTo>
                <a:lnTo>
                  <a:pt x="11557" y="6350"/>
                </a:lnTo>
                <a:lnTo>
                  <a:pt x="13970" y="8255"/>
                </a:lnTo>
                <a:lnTo>
                  <a:pt x="32512" y="32893"/>
                </a:lnTo>
                <a:lnTo>
                  <a:pt x="12549" y="56014"/>
                </a:lnTo>
                <a:lnTo>
                  <a:pt x="33147" y="56134"/>
                </a:lnTo>
                <a:lnTo>
                  <a:pt x="42164" y="45720"/>
                </a:lnTo>
                <a:lnTo>
                  <a:pt x="65079" y="45720"/>
                </a:lnTo>
                <a:lnTo>
                  <a:pt x="48035" y="23444"/>
                </a:lnTo>
                <a:lnTo>
                  <a:pt x="66548" y="23241"/>
                </a:lnTo>
                <a:lnTo>
                  <a:pt x="67690" y="21926"/>
                </a:lnTo>
                <a:lnTo>
                  <a:pt x="47028" y="21926"/>
                </a:lnTo>
                <a:lnTo>
                  <a:pt x="30108" y="12"/>
                </a:lnTo>
                <a:lnTo>
                  <a:pt x="115" y="0"/>
                </a:lnTo>
                <a:close/>
              </a:path>
              <a:path w="86995" h="71754">
                <a:moveTo>
                  <a:pt x="66040" y="0"/>
                </a:moveTo>
                <a:lnTo>
                  <a:pt x="47028" y="21926"/>
                </a:lnTo>
                <a:lnTo>
                  <a:pt x="67690" y="21926"/>
                </a:lnTo>
                <a:lnTo>
                  <a:pt x="86632" y="124"/>
                </a:lnTo>
                <a:lnTo>
                  <a:pt x="6604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4169" y="4986845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60">
                <a:moveTo>
                  <a:pt x="26920" y="16192"/>
                </a:moveTo>
                <a:lnTo>
                  <a:pt x="17948" y="16192"/>
                </a:lnTo>
                <a:lnTo>
                  <a:pt x="17948" y="73384"/>
                </a:lnTo>
                <a:lnTo>
                  <a:pt x="26920" y="73384"/>
                </a:lnTo>
                <a:lnTo>
                  <a:pt x="26920" y="16192"/>
                </a:lnTo>
                <a:close/>
              </a:path>
              <a:path w="83820" h="73660">
                <a:moveTo>
                  <a:pt x="26920" y="0"/>
                </a:moveTo>
                <a:lnTo>
                  <a:pt x="21139" y="0"/>
                </a:lnTo>
                <a:lnTo>
                  <a:pt x="19577" y="3149"/>
                </a:lnTo>
                <a:lnTo>
                  <a:pt x="16917" y="6413"/>
                </a:lnTo>
                <a:lnTo>
                  <a:pt x="9406" y="13119"/>
                </a:lnTo>
                <a:lnTo>
                  <a:pt x="5019" y="15976"/>
                </a:lnTo>
                <a:lnTo>
                  <a:pt x="0" y="18338"/>
                </a:lnTo>
                <a:lnTo>
                  <a:pt x="0" y="27012"/>
                </a:lnTo>
                <a:lnTo>
                  <a:pt x="17948" y="16192"/>
                </a:lnTo>
                <a:lnTo>
                  <a:pt x="26920" y="16192"/>
                </a:lnTo>
                <a:lnTo>
                  <a:pt x="26920" y="0"/>
                </a:lnTo>
                <a:close/>
              </a:path>
              <a:path w="83820" h="73660">
                <a:moveTo>
                  <a:pt x="83308" y="16192"/>
                </a:moveTo>
                <a:lnTo>
                  <a:pt x="74341" y="16192"/>
                </a:lnTo>
                <a:lnTo>
                  <a:pt x="74341" y="73384"/>
                </a:lnTo>
                <a:lnTo>
                  <a:pt x="83308" y="73384"/>
                </a:lnTo>
                <a:lnTo>
                  <a:pt x="83308" y="16192"/>
                </a:lnTo>
                <a:close/>
              </a:path>
              <a:path w="83820" h="73660">
                <a:moveTo>
                  <a:pt x="83308" y="0"/>
                </a:moveTo>
                <a:lnTo>
                  <a:pt x="77529" y="0"/>
                </a:lnTo>
                <a:lnTo>
                  <a:pt x="75967" y="3149"/>
                </a:lnTo>
                <a:lnTo>
                  <a:pt x="73300" y="6413"/>
                </a:lnTo>
                <a:lnTo>
                  <a:pt x="65794" y="13119"/>
                </a:lnTo>
                <a:lnTo>
                  <a:pt x="61400" y="15976"/>
                </a:lnTo>
                <a:lnTo>
                  <a:pt x="56384" y="18338"/>
                </a:lnTo>
                <a:lnTo>
                  <a:pt x="56384" y="27012"/>
                </a:lnTo>
                <a:lnTo>
                  <a:pt x="74341" y="16192"/>
                </a:lnTo>
                <a:lnTo>
                  <a:pt x="83308" y="16192"/>
                </a:lnTo>
                <a:lnTo>
                  <a:pt x="8330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9539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Hitachi Global</a:t>
            </a:r>
            <a:r>
              <a:rPr dirty="0" spc="-30"/>
              <a:t> </a:t>
            </a:r>
            <a:r>
              <a:rPr dirty="0"/>
              <a:t>C</a:t>
            </a:r>
            <a:r>
              <a:rPr dirty="0" spc="-10"/>
              <a:t>e</a:t>
            </a:r>
            <a:r>
              <a:rPr dirty="0"/>
              <a:t>nters</a:t>
            </a:r>
            <a:r>
              <a:rPr dirty="0" spc="10"/>
              <a:t> </a:t>
            </a:r>
            <a:r>
              <a:rPr dirty="0"/>
              <a:t>for</a:t>
            </a:r>
            <a:r>
              <a:rPr dirty="0" spc="-100"/>
              <a:t> </a:t>
            </a:r>
            <a:r>
              <a:rPr dirty="0"/>
              <a:t>An</a:t>
            </a:r>
            <a:r>
              <a:rPr dirty="0" spc="-10"/>
              <a:t>a</a:t>
            </a:r>
            <a:r>
              <a:rPr dirty="0"/>
              <a:t>l</a:t>
            </a:r>
            <a:r>
              <a:rPr dirty="0" spc="-25"/>
              <a:t>y</a:t>
            </a:r>
            <a:r>
              <a:rPr dirty="0"/>
              <a:t>t</a:t>
            </a:r>
            <a:r>
              <a:rPr dirty="0" spc="5"/>
              <a:t>i</a:t>
            </a:r>
            <a:r>
              <a:rPr dirty="0"/>
              <a:t>c</a:t>
            </a:r>
            <a:r>
              <a:rPr dirty="0" spc="20"/>
              <a:t> </a:t>
            </a:r>
            <a:r>
              <a:rPr dirty="0"/>
              <a:t>Innovation</a:t>
            </a:r>
          </a:p>
        </p:txBody>
      </p:sp>
      <p:sp>
        <p:nvSpPr>
          <p:cNvPr id="34" name="object 34"/>
          <p:cNvSpPr/>
          <p:nvPr/>
        </p:nvSpPr>
        <p:spPr>
          <a:xfrm>
            <a:off x="1829561" y="1740154"/>
            <a:ext cx="5301488" cy="34033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686685" y="317501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44373" y="0"/>
                </a:moveTo>
                <a:lnTo>
                  <a:pt x="8554" y="19097"/>
                </a:lnTo>
                <a:lnTo>
                  <a:pt x="0" y="45700"/>
                </a:lnTo>
                <a:lnTo>
                  <a:pt x="179" y="49769"/>
                </a:lnTo>
                <a:lnTo>
                  <a:pt x="20813" y="83458"/>
                </a:lnTo>
                <a:lnTo>
                  <a:pt x="49059" y="91300"/>
                </a:lnTo>
                <a:lnTo>
                  <a:pt x="62571" y="88188"/>
                </a:lnTo>
                <a:lnTo>
                  <a:pt x="74215" y="81276"/>
                </a:lnTo>
                <a:lnTo>
                  <a:pt x="83335" y="71116"/>
                </a:lnTo>
                <a:lnTo>
                  <a:pt x="89274" y="58258"/>
                </a:lnTo>
                <a:lnTo>
                  <a:pt x="91375" y="43255"/>
                </a:lnTo>
                <a:lnTo>
                  <a:pt x="88472" y="29487"/>
                </a:lnTo>
                <a:lnTo>
                  <a:pt x="81700" y="17598"/>
                </a:lnTo>
                <a:lnTo>
                  <a:pt x="71678" y="8267"/>
                </a:lnTo>
                <a:lnTo>
                  <a:pt x="59029" y="2174"/>
                </a:lnTo>
                <a:lnTo>
                  <a:pt x="44373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0" y="3098292"/>
            <a:ext cx="1807464" cy="15179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92023" y="3159251"/>
            <a:ext cx="1450847" cy="1429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5844" y="3140201"/>
            <a:ext cx="1690370" cy="1393825"/>
          </a:xfrm>
          <a:custGeom>
            <a:avLst/>
            <a:gdLst/>
            <a:ahLst/>
            <a:cxnLst/>
            <a:rect l="l" t="t" r="r" b="b"/>
            <a:pathLst>
              <a:path w="1690370" h="1393825">
                <a:moveTo>
                  <a:pt x="1457487" y="0"/>
                </a:moveTo>
                <a:lnTo>
                  <a:pt x="232280" y="0"/>
                </a:lnTo>
                <a:lnTo>
                  <a:pt x="213230" y="770"/>
                </a:lnTo>
                <a:lnTo>
                  <a:pt x="158862" y="11843"/>
                </a:lnTo>
                <a:lnTo>
                  <a:pt x="109926" y="34805"/>
                </a:lnTo>
                <a:lnTo>
                  <a:pt x="68034" y="68040"/>
                </a:lnTo>
                <a:lnTo>
                  <a:pt x="34801" y="109933"/>
                </a:lnTo>
                <a:lnTo>
                  <a:pt x="11842" y="158869"/>
                </a:lnTo>
                <a:lnTo>
                  <a:pt x="770" y="213234"/>
                </a:lnTo>
                <a:lnTo>
                  <a:pt x="0" y="232283"/>
                </a:lnTo>
                <a:lnTo>
                  <a:pt x="0" y="1161415"/>
                </a:lnTo>
                <a:lnTo>
                  <a:pt x="6750" y="1217234"/>
                </a:lnTo>
                <a:lnTo>
                  <a:pt x="25927" y="1268160"/>
                </a:lnTo>
                <a:lnTo>
                  <a:pt x="55914" y="1312580"/>
                </a:lnTo>
                <a:lnTo>
                  <a:pt x="95099" y="1348879"/>
                </a:lnTo>
                <a:lnTo>
                  <a:pt x="141867" y="1375443"/>
                </a:lnTo>
                <a:lnTo>
                  <a:pt x="194603" y="1390657"/>
                </a:lnTo>
                <a:lnTo>
                  <a:pt x="232280" y="1393698"/>
                </a:lnTo>
                <a:lnTo>
                  <a:pt x="1457487" y="1393698"/>
                </a:lnTo>
                <a:lnTo>
                  <a:pt x="1513343" y="1386947"/>
                </a:lnTo>
                <a:lnTo>
                  <a:pt x="1564283" y="1367770"/>
                </a:lnTo>
                <a:lnTo>
                  <a:pt x="1608700" y="1337782"/>
                </a:lnTo>
                <a:lnTo>
                  <a:pt x="1644985" y="1298596"/>
                </a:lnTo>
                <a:lnTo>
                  <a:pt x="1671532" y="1251828"/>
                </a:lnTo>
                <a:lnTo>
                  <a:pt x="1686733" y="1199091"/>
                </a:lnTo>
                <a:lnTo>
                  <a:pt x="1689770" y="1161415"/>
                </a:lnTo>
                <a:lnTo>
                  <a:pt x="1689770" y="232283"/>
                </a:lnTo>
                <a:lnTo>
                  <a:pt x="1683026" y="176468"/>
                </a:lnTo>
                <a:lnTo>
                  <a:pt x="1663864" y="125542"/>
                </a:lnTo>
                <a:lnTo>
                  <a:pt x="1633892" y="81122"/>
                </a:lnTo>
                <a:lnTo>
                  <a:pt x="1594718" y="44821"/>
                </a:lnTo>
                <a:lnTo>
                  <a:pt x="1547949" y="18256"/>
                </a:lnTo>
                <a:lnTo>
                  <a:pt x="1495191" y="3040"/>
                </a:lnTo>
                <a:lnTo>
                  <a:pt x="1457487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5844" y="3140201"/>
            <a:ext cx="1690370" cy="1393825"/>
          </a:xfrm>
          <a:custGeom>
            <a:avLst/>
            <a:gdLst/>
            <a:ahLst/>
            <a:cxnLst/>
            <a:rect l="l" t="t" r="r" b="b"/>
            <a:pathLst>
              <a:path w="1690370" h="1393825">
                <a:moveTo>
                  <a:pt x="0" y="232283"/>
                </a:moveTo>
                <a:lnTo>
                  <a:pt x="6750" y="176468"/>
                </a:lnTo>
                <a:lnTo>
                  <a:pt x="25927" y="125542"/>
                </a:lnTo>
                <a:lnTo>
                  <a:pt x="55914" y="81122"/>
                </a:lnTo>
                <a:lnTo>
                  <a:pt x="95099" y="44821"/>
                </a:lnTo>
                <a:lnTo>
                  <a:pt x="141867" y="18256"/>
                </a:lnTo>
                <a:lnTo>
                  <a:pt x="194603" y="3040"/>
                </a:lnTo>
                <a:lnTo>
                  <a:pt x="232280" y="0"/>
                </a:lnTo>
                <a:lnTo>
                  <a:pt x="1457487" y="0"/>
                </a:lnTo>
                <a:lnTo>
                  <a:pt x="1513343" y="6751"/>
                </a:lnTo>
                <a:lnTo>
                  <a:pt x="1564283" y="25930"/>
                </a:lnTo>
                <a:lnTo>
                  <a:pt x="1608700" y="55920"/>
                </a:lnTo>
                <a:lnTo>
                  <a:pt x="1644985" y="95106"/>
                </a:lnTo>
                <a:lnTo>
                  <a:pt x="1671532" y="141874"/>
                </a:lnTo>
                <a:lnTo>
                  <a:pt x="1686733" y="194609"/>
                </a:lnTo>
                <a:lnTo>
                  <a:pt x="1689770" y="232283"/>
                </a:lnTo>
                <a:lnTo>
                  <a:pt x="1689770" y="1161415"/>
                </a:lnTo>
                <a:lnTo>
                  <a:pt x="1683026" y="1217234"/>
                </a:lnTo>
                <a:lnTo>
                  <a:pt x="1663864" y="1268160"/>
                </a:lnTo>
                <a:lnTo>
                  <a:pt x="1633892" y="1312580"/>
                </a:lnTo>
                <a:lnTo>
                  <a:pt x="1594718" y="1348879"/>
                </a:lnTo>
                <a:lnTo>
                  <a:pt x="1547949" y="1375443"/>
                </a:lnTo>
                <a:lnTo>
                  <a:pt x="1495191" y="1390657"/>
                </a:lnTo>
                <a:lnTo>
                  <a:pt x="1457487" y="1393698"/>
                </a:lnTo>
                <a:lnTo>
                  <a:pt x="232280" y="1393698"/>
                </a:lnTo>
                <a:lnTo>
                  <a:pt x="176461" y="1386947"/>
                </a:lnTo>
                <a:lnTo>
                  <a:pt x="125535" y="1367770"/>
                </a:lnTo>
                <a:lnTo>
                  <a:pt x="81115" y="1337782"/>
                </a:lnTo>
                <a:lnTo>
                  <a:pt x="44817" y="1298596"/>
                </a:lnTo>
                <a:lnTo>
                  <a:pt x="18254" y="1251828"/>
                </a:lnTo>
                <a:lnTo>
                  <a:pt x="3040" y="1199091"/>
                </a:lnTo>
                <a:lnTo>
                  <a:pt x="0" y="1161415"/>
                </a:lnTo>
                <a:lnTo>
                  <a:pt x="0" y="232283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99110" y="3232697"/>
            <a:ext cx="1200150" cy="1226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5080">
              <a:lnSpc>
                <a:spcPct val="100000"/>
              </a:lnSpc>
            </a:pP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USA</a:t>
            </a:r>
            <a:endParaRPr sz="1050">
              <a:latin typeface="Arial"/>
              <a:cs typeface="Arial"/>
            </a:endParaRPr>
          </a:p>
          <a:p>
            <a:pPr algn="ctr" marL="329565" marR="320675" indent="4445">
              <a:lnSpc>
                <a:spcPct val="100000"/>
              </a:lnSpc>
            </a:pP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rgy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 O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Gas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 M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ng</a:t>
            </a:r>
            <a:endParaRPr sz="1000">
              <a:latin typeface="Arial"/>
              <a:cs typeface="Arial"/>
            </a:endParaRPr>
          </a:p>
          <a:p>
            <a:pPr algn="ctr" marL="276225" marR="267335">
              <a:lnSpc>
                <a:spcPct val="100000"/>
              </a:lnSpc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dirty="0" sz="1000" spc="-3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 CME</a:t>
            </a:r>
            <a:endParaRPr sz="1000">
              <a:latin typeface="Arial"/>
              <a:cs typeface="Arial"/>
            </a:endParaRPr>
          </a:p>
          <a:p>
            <a:pPr marL="12700" marR="5080" indent="272415">
              <a:lnSpc>
                <a:spcPct val="100000"/>
              </a:lnSpc>
            </a:pP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00" spc="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ot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iv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dirty="0" sz="1000" spc="-3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Fra</a:t>
            </a:r>
            <a:r>
              <a:rPr dirty="0" sz="1000" spc="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ork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45614" y="3220720"/>
            <a:ext cx="941069" cy="616585"/>
          </a:xfrm>
          <a:custGeom>
            <a:avLst/>
            <a:gdLst/>
            <a:ahLst/>
            <a:cxnLst/>
            <a:rect l="l" t="t" r="r" b="b"/>
            <a:pathLst>
              <a:path w="941069" h="616585">
                <a:moveTo>
                  <a:pt x="0" y="616331"/>
                </a:moveTo>
                <a:lnTo>
                  <a:pt x="941070" y="0"/>
                </a:lnTo>
              </a:path>
            </a:pathLst>
          </a:custGeom>
          <a:ln w="28575">
            <a:solidFill>
              <a:srgbClr val="CC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286884" y="2958611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44373" y="0"/>
                </a:moveTo>
                <a:lnTo>
                  <a:pt x="8554" y="19097"/>
                </a:lnTo>
                <a:lnTo>
                  <a:pt x="0" y="45700"/>
                </a:lnTo>
                <a:lnTo>
                  <a:pt x="179" y="49769"/>
                </a:lnTo>
                <a:lnTo>
                  <a:pt x="20813" y="83458"/>
                </a:lnTo>
                <a:lnTo>
                  <a:pt x="49059" y="91300"/>
                </a:lnTo>
                <a:lnTo>
                  <a:pt x="62571" y="88188"/>
                </a:lnTo>
                <a:lnTo>
                  <a:pt x="74215" y="81276"/>
                </a:lnTo>
                <a:lnTo>
                  <a:pt x="83335" y="71116"/>
                </a:lnTo>
                <a:lnTo>
                  <a:pt x="89274" y="58258"/>
                </a:lnTo>
                <a:lnTo>
                  <a:pt x="91375" y="43255"/>
                </a:lnTo>
                <a:lnTo>
                  <a:pt x="88472" y="29487"/>
                </a:lnTo>
                <a:lnTo>
                  <a:pt x="81700" y="17598"/>
                </a:lnTo>
                <a:lnTo>
                  <a:pt x="71678" y="8267"/>
                </a:lnTo>
                <a:lnTo>
                  <a:pt x="59029" y="2174"/>
                </a:lnTo>
                <a:lnTo>
                  <a:pt x="44373" y="0"/>
                </a:lnTo>
                <a:close/>
              </a:path>
            </a:pathLst>
          </a:custGeom>
          <a:solidFill>
            <a:srgbClr val="008E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6388" y="1409700"/>
            <a:ext cx="1688592" cy="11841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8074" y="1451228"/>
            <a:ext cx="1565910" cy="1060450"/>
          </a:xfrm>
          <a:custGeom>
            <a:avLst/>
            <a:gdLst/>
            <a:ahLst/>
            <a:cxnLst/>
            <a:rect l="l" t="t" r="r" b="b"/>
            <a:pathLst>
              <a:path w="1565910" h="1060450">
                <a:moveTo>
                  <a:pt x="1388653" y="0"/>
                </a:moveTo>
                <a:lnTo>
                  <a:pt x="166743" y="278"/>
                </a:lnTo>
                <a:lnTo>
                  <a:pt x="124358" y="7890"/>
                </a:lnTo>
                <a:lnTo>
                  <a:pt x="86132" y="24956"/>
                </a:lnTo>
                <a:lnTo>
                  <a:pt x="53354" y="50185"/>
                </a:lnTo>
                <a:lnTo>
                  <a:pt x="27313" y="82285"/>
                </a:lnTo>
                <a:lnTo>
                  <a:pt x="9300" y="119966"/>
                </a:lnTo>
                <a:lnTo>
                  <a:pt x="605" y="161936"/>
                </a:lnTo>
                <a:lnTo>
                  <a:pt x="0" y="176657"/>
                </a:lnTo>
                <a:lnTo>
                  <a:pt x="283" y="893759"/>
                </a:lnTo>
                <a:lnTo>
                  <a:pt x="7916" y="936103"/>
                </a:lnTo>
                <a:lnTo>
                  <a:pt x="24995" y="974309"/>
                </a:lnTo>
                <a:lnTo>
                  <a:pt x="50234" y="1007081"/>
                </a:lnTo>
                <a:lnTo>
                  <a:pt x="82342" y="1033124"/>
                </a:lnTo>
                <a:lnTo>
                  <a:pt x="120033" y="1051143"/>
                </a:lnTo>
                <a:lnTo>
                  <a:pt x="162017" y="1059844"/>
                </a:lnTo>
                <a:lnTo>
                  <a:pt x="176743" y="1060450"/>
                </a:lnTo>
                <a:lnTo>
                  <a:pt x="1398678" y="1060169"/>
                </a:lnTo>
                <a:lnTo>
                  <a:pt x="1441026" y="1052539"/>
                </a:lnTo>
                <a:lnTo>
                  <a:pt x="1479225" y="1035448"/>
                </a:lnTo>
                <a:lnTo>
                  <a:pt x="1511982" y="1010191"/>
                </a:lnTo>
                <a:lnTo>
                  <a:pt x="1538008" y="978064"/>
                </a:lnTo>
                <a:lnTo>
                  <a:pt x="1556013" y="940364"/>
                </a:lnTo>
                <a:lnTo>
                  <a:pt x="1564705" y="898385"/>
                </a:lnTo>
                <a:lnTo>
                  <a:pt x="1565310" y="883666"/>
                </a:lnTo>
                <a:lnTo>
                  <a:pt x="1565036" y="166732"/>
                </a:lnTo>
                <a:lnTo>
                  <a:pt x="1557436" y="124361"/>
                </a:lnTo>
                <a:lnTo>
                  <a:pt x="1540376" y="86140"/>
                </a:lnTo>
                <a:lnTo>
                  <a:pt x="1515148" y="53363"/>
                </a:lnTo>
                <a:lnTo>
                  <a:pt x="1483044" y="27320"/>
                </a:lnTo>
                <a:lnTo>
                  <a:pt x="1445357" y="9303"/>
                </a:lnTo>
                <a:lnTo>
                  <a:pt x="1403377" y="605"/>
                </a:lnTo>
                <a:lnTo>
                  <a:pt x="1388653" y="0"/>
                </a:lnTo>
                <a:close/>
              </a:path>
            </a:pathLst>
          </a:custGeom>
          <a:solidFill>
            <a:srgbClr val="008E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8074" y="1451228"/>
            <a:ext cx="1565910" cy="1060450"/>
          </a:xfrm>
          <a:custGeom>
            <a:avLst/>
            <a:gdLst/>
            <a:ahLst/>
            <a:cxnLst/>
            <a:rect l="l" t="t" r="r" b="b"/>
            <a:pathLst>
              <a:path w="1565910" h="1060450">
                <a:moveTo>
                  <a:pt x="0" y="176657"/>
                </a:moveTo>
                <a:lnTo>
                  <a:pt x="5303" y="133543"/>
                </a:lnTo>
                <a:lnTo>
                  <a:pt x="20354" y="94289"/>
                </a:lnTo>
                <a:lnTo>
                  <a:pt x="43861" y="60185"/>
                </a:lnTo>
                <a:lnTo>
                  <a:pt x="74537" y="32523"/>
                </a:lnTo>
                <a:lnTo>
                  <a:pt x="111090" y="12592"/>
                </a:lnTo>
                <a:lnTo>
                  <a:pt x="152232" y="1685"/>
                </a:lnTo>
                <a:lnTo>
                  <a:pt x="1388653" y="0"/>
                </a:lnTo>
                <a:lnTo>
                  <a:pt x="1403377" y="605"/>
                </a:lnTo>
                <a:lnTo>
                  <a:pt x="1445357" y="9303"/>
                </a:lnTo>
                <a:lnTo>
                  <a:pt x="1483044" y="27320"/>
                </a:lnTo>
                <a:lnTo>
                  <a:pt x="1515148" y="53363"/>
                </a:lnTo>
                <a:lnTo>
                  <a:pt x="1540376" y="86140"/>
                </a:lnTo>
                <a:lnTo>
                  <a:pt x="1557436" y="124361"/>
                </a:lnTo>
                <a:lnTo>
                  <a:pt x="1565036" y="166732"/>
                </a:lnTo>
                <a:lnTo>
                  <a:pt x="1565310" y="883666"/>
                </a:lnTo>
                <a:lnTo>
                  <a:pt x="1564705" y="898385"/>
                </a:lnTo>
                <a:lnTo>
                  <a:pt x="1556013" y="940364"/>
                </a:lnTo>
                <a:lnTo>
                  <a:pt x="1538008" y="978064"/>
                </a:lnTo>
                <a:lnTo>
                  <a:pt x="1511982" y="1010191"/>
                </a:lnTo>
                <a:lnTo>
                  <a:pt x="1479225" y="1035448"/>
                </a:lnTo>
                <a:lnTo>
                  <a:pt x="1441026" y="1052539"/>
                </a:lnTo>
                <a:lnTo>
                  <a:pt x="1398678" y="1060169"/>
                </a:lnTo>
                <a:lnTo>
                  <a:pt x="176743" y="1060450"/>
                </a:lnTo>
                <a:lnTo>
                  <a:pt x="162017" y="1059844"/>
                </a:lnTo>
                <a:lnTo>
                  <a:pt x="120033" y="1051143"/>
                </a:lnTo>
                <a:lnTo>
                  <a:pt x="82342" y="1033124"/>
                </a:lnTo>
                <a:lnTo>
                  <a:pt x="50234" y="1007081"/>
                </a:lnTo>
                <a:lnTo>
                  <a:pt x="24995" y="974309"/>
                </a:lnTo>
                <a:lnTo>
                  <a:pt x="7916" y="936103"/>
                </a:lnTo>
                <a:lnTo>
                  <a:pt x="283" y="893759"/>
                </a:lnTo>
                <a:lnTo>
                  <a:pt x="0" y="176657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457911" y="1757719"/>
            <a:ext cx="885190" cy="464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UK</a:t>
            </a:r>
            <a:r>
              <a:rPr dirty="0" sz="10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050" spc="-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NCE</a:t>
            </a:r>
            <a:endParaRPr sz="1050">
              <a:latin typeface="Arial"/>
              <a:cs typeface="Arial"/>
            </a:endParaRPr>
          </a:p>
          <a:p>
            <a:pPr algn="ctr" marL="127000" marR="117475" indent="-635">
              <a:lnSpc>
                <a:spcPct val="100000"/>
              </a:lnSpc>
            </a:pP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Hea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thcare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00" spc="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ot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iv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683385" y="1981454"/>
            <a:ext cx="2617470" cy="990600"/>
          </a:xfrm>
          <a:custGeom>
            <a:avLst/>
            <a:gdLst/>
            <a:ahLst/>
            <a:cxnLst/>
            <a:rect l="l" t="t" r="r" b="b"/>
            <a:pathLst>
              <a:path w="2617470" h="990600">
                <a:moveTo>
                  <a:pt x="0" y="0"/>
                </a:moveTo>
                <a:lnTo>
                  <a:pt x="2616962" y="990472"/>
                </a:lnTo>
              </a:path>
            </a:pathLst>
          </a:custGeom>
          <a:ln w="28574">
            <a:solidFill>
              <a:srgbClr val="008EA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434585" y="2954928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44367" y="0"/>
                </a:moveTo>
                <a:lnTo>
                  <a:pt x="8519" y="19097"/>
                </a:lnTo>
                <a:lnTo>
                  <a:pt x="0" y="45700"/>
                </a:lnTo>
                <a:lnTo>
                  <a:pt x="178" y="49772"/>
                </a:lnTo>
                <a:lnTo>
                  <a:pt x="20760" y="83459"/>
                </a:lnTo>
                <a:lnTo>
                  <a:pt x="49064" y="91300"/>
                </a:lnTo>
                <a:lnTo>
                  <a:pt x="62574" y="88187"/>
                </a:lnTo>
                <a:lnTo>
                  <a:pt x="74217" y="81274"/>
                </a:lnTo>
                <a:lnTo>
                  <a:pt x="83336" y="71113"/>
                </a:lnTo>
                <a:lnTo>
                  <a:pt x="89274" y="58254"/>
                </a:lnTo>
                <a:lnTo>
                  <a:pt x="91375" y="43249"/>
                </a:lnTo>
                <a:lnTo>
                  <a:pt x="88471" y="29483"/>
                </a:lnTo>
                <a:lnTo>
                  <a:pt x="81697" y="17595"/>
                </a:lnTo>
                <a:lnTo>
                  <a:pt x="71675" y="8266"/>
                </a:lnTo>
                <a:lnTo>
                  <a:pt x="59025" y="2174"/>
                </a:lnTo>
                <a:lnTo>
                  <a:pt x="44367" y="0"/>
                </a:lnTo>
                <a:close/>
              </a:path>
            </a:pathLst>
          </a:custGeom>
          <a:solidFill>
            <a:srgbClr val="008E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103120" y="914400"/>
            <a:ext cx="1629156" cy="10180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311907" y="1031747"/>
            <a:ext cx="1246632" cy="8199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165476" y="955928"/>
            <a:ext cx="1505585" cy="895350"/>
          </a:xfrm>
          <a:custGeom>
            <a:avLst/>
            <a:gdLst/>
            <a:ahLst/>
            <a:cxnLst/>
            <a:rect l="l" t="t" r="r" b="b"/>
            <a:pathLst>
              <a:path w="1505585" h="895350">
                <a:moveTo>
                  <a:pt x="1356106" y="0"/>
                </a:moveTo>
                <a:lnTo>
                  <a:pt x="140110" y="273"/>
                </a:lnTo>
                <a:lnTo>
                  <a:pt x="98150" y="8967"/>
                </a:lnTo>
                <a:lnTo>
                  <a:pt x="61423" y="28546"/>
                </a:lnTo>
                <a:lnTo>
                  <a:pt x="31737" y="57203"/>
                </a:lnTo>
                <a:lnTo>
                  <a:pt x="10898" y="93132"/>
                </a:lnTo>
                <a:lnTo>
                  <a:pt x="714" y="134525"/>
                </a:lnTo>
                <a:lnTo>
                  <a:pt x="0" y="149225"/>
                </a:lnTo>
                <a:lnTo>
                  <a:pt x="273" y="755112"/>
                </a:lnTo>
                <a:lnTo>
                  <a:pt x="8967" y="797072"/>
                </a:lnTo>
                <a:lnTo>
                  <a:pt x="28546" y="833799"/>
                </a:lnTo>
                <a:lnTo>
                  <a:pt x="57203" y="863485"/>
                </a:lnTo>
                <a:lnTo>
                  <a:pt x="93132" y="884324"/>
                </a:lnTo>
                <a:lnTo>
                  <a:pt x="134525" y="894508"/>
                </a:lnTo>
                <a:lnTo>
                  <a:pt x="149225" y="895223"/>
                </a:lnTo>
                <a:lnTo>
                  <a:pt x="1365106" y="894955"/>
                </a:lnTo>
                <a:lnTo>
                  <a:pt x="1407041" y="886282"/>
                </a:lnTo>
                <a:lnTo>
                  <a:pt x="1443760" y="866711"/>
                </a:lnTo>
                <a:lnTo>
                  <a:pt x="1473450" y="838051"/>
                </a:lnTo>
                <a:lnTo>
                  <a:pt x="1494298" y="802112"/>
                </a:lnTo>
                <a:lnTo>
                  <a:pt x="1504488" y="760703"/>
                </a:lnTo>
                <a:lnTo>
                  <a:pt x="1505203" y="745998"/>
                </a:lnTo>
                <a:lnTo>
                  <a:pt x="1504936" y="140210"/>
                </a:lnTo>
                <a:lnTo>
                  <a:pt x="1496264" y="98223"/>
                </a:lnTo>
                <a:lnTo>
                  <a:pt x="1476700" y="61471"/>
                </a:lnTo>
                <a:lnTo>
                  <a:pt x="1448057" y="31762"/>
                </a:lnTo>
                <a:lnTo>
                  <a:pt x="1412149" y="10907"/>
                </a:lnTo>
                <a:lnTo>
                  <a:pt x="1370790" y="715"/>
                </a:lnTo>
                <a:lnTo>
                  <a:pt x="1356106" y="0"/>
                </a:lnTo>
                <a:close/>
              </a:path>
            </a:pathLst>
          </a:custGeom>
          <a:solidFill>
            <a:srgbClr val="008E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165476" y="955928"/>
            <a:ext cx="1505585" cy="895350"/>
          </a:xfrm>
          <a:custGeom>
            <a:avLst/>
            <a:gdLst/>
            <a:ahLst/>
            <a:cxnLst/>
            <a:rect l="l" t="t" r="r" b="b"/>
            <a:pathLst>
              <a:path w="1505585" h="895350">
                <a:moveTo>
                  <a:pt x="0" y="149225"/>
                </a:moveTo>
                <a:lnTo>
                  <a:pt x="6230" y="106412"/>
                </a:lnTo>
                <a:lnTo>
                  <a:pt x="23718" y="68461"/>
                </a:lnTo>
                <a:lnTo>
                  <a:pt x="50656" y="37179"/>
                </a:lnTo>
                <a:lnTo>
                  <a:pt x="85237" y="14373"/>
                </a:lnTo>
                <a:lnTo>
                  <a:pt x="125654" y="1850"/>
                </a:lnTo>
                <a:lnTo>
                  <a:pt x="1356106" y="0"/>
                </a:lnTo>
                <a:lnTo>
                  <a:pt x="1370790" y="715"/>
                </a:lnTo>
                <a:lnTo>
                  <a:pt x="1412149" y="10907"/>
                </a:lnTo>
                <a:lnTo>
                  <a:pt x="1448057" y="31762"/>
                </a:lnTo>
                <a:lnTo>
                  <a:pt x="1476700" y="61471"/>
                </a:lnTo>
                <a:lnTo>
                  <a:pt x="1496264" y="98223"/>
                </a:lnTo>
                <a:lnTo>
                  <a:pt x="1504936" y="140210"/>
                </a:lnTo>
                <a:lnTo>
                  <a:pt x="1505203" y="745998"/>
                </a:lnTo>
                <a:lnTo>
                  <a:pt x="1504488" y="760703"/>
                </a:lnTo>
                <a:lnTo>
                  <a:pt x="1494298" y="802112"/>
                </a:lnTo>
                <a:lnTo>
                  <a:pt x="1473450" y="838051"/>
                </a:lnTo>
                <a:lnTo>
                  <a:pt x="1443760" y="866711"/>
                </a:lnTo>
                <a:lnTo>
                  <a:pt x="1407041" y="886282"/>
                </a:lnTo>
                <a:lnTo>
                  <a:pt x="1365106" y="894955"/>
                </a:lnTo>
                <a:lnTo>
                  <a:pt x="149225" y="895223"/>
                </a:lnTo>
                <a:lnTo>
                  <a:pt x="134525" y="894508"/>
                </a:lnTo>
                <a:lnTo>
                  <a:pt x="93132" y="884324"/>
                </a:lnTo>
                <a:lnTo>
                  <a:pt x="57203" y="863485"/>
                </a:lnTo>
                <a:lnTo>
                  <a:pt x="28546" y="833799"/>
                </a:lnTo>
                <a:lnTo>
                  <a:pt x="8967" y="797072"/>
                </a:lnTo>
                <a:lnTo>
                  <a:pt x="273" y="755112"/>
                </a:lnTo>
                <a:lnTo>
                  <a:pt x="0" y="149225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2418333" y="1103288"/>
            <a:ext cx="1002665" cy="617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DEN</a:t>
            </a: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050" spc="-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RK</a:t>
            </a:r>
            <a:endParaRPr sz="105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  <a:spcBef>
                <a:spcPts val="5"/>
              </a:spcBef>
            </a:pP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ff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cy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 D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00" spc="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art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918079" y="1851151"/>
            <a:ext cx="1517015" cy="1104265"/>
          </a:xfrm>
          <a:custGeom>
            <a:avLst/>
            <a:gdLst/>
            <a:ahLst/>
            <a:cxnLst/>
            <a:rect l="l" t="t" r="r" b="b"/>
            <a:pathLst>
              <a:path w="1517014" h="1104264">
                <a:moveTo>
                  <a:pt x="0" y="0"/>
                </a:moveTo>
                <a:lnTo>
                  <a:pt x="1516507" y="1103757"/>
                </a:lnTo>
              </a:path>
            </a:pathLst>
          </a:custGeom>
          <a:ln w="28575">
            <a:solidFill>
              <a:srgbClr val="008EA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457571" y="3567322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44373" y="0"/>
                </a:moveTo>
                <a:lnTo>
                  <a:pt x="8554" y="19097"/>
                </a:lnTo>
                <a:lnTo>
                  <a:pt x="0" y="45700"/>
                </a:lnTo>
                <a:lnTo>
                  <a:pt x="179" y="49769"/>
                </a:lnTo>
                <a:lnTo>
                  <a:pt x="20813" y="83458"/>
                </a:lnTo>
                <a:lnTo>
                  <a:pt x="49059" y="91300"/>
                </a:lnTo>
                <a:lnTo>
                  <a:pt x="62571" y="88188"/>
                </a:lnTo>
                <a:lnTo>
                  <a:pt x="74215" y="81276"/>
                </a:lnTo>
                <a:lnTo>
                  <a:pt x="83335" y="71116"/>
                </a:lnTo>
                <a:lnTo>
                  <a:pt x="89274" y="58258"/>
                </a:lnTo>
                <a:lnTo>
                  <a:pt x="91375" y="43255"/>
                </a:lnTo>
                <a:lnTo>
                  <a:pt x="88472" y="29487"/>
                </a:lnTo>
                <a:lnTo>
                  <a:pt x="81700" y="17598"/>
                </a:lnTo>
                <a:lnTo>
                  <a:pt x="71678" y="8267"/>
                </a:lnTo>
                <a:lnTo>
                  <a:pt x="59029" y="2174"/>
                </a:lnTo>
                <a:lnTo>
                  <a:pt x="44373" y="0"/>
                </a:lnTo>
                <a:close/>
              </a:path>
            </a:pathLst>
          </a:custGeom>
          <a:solidFill>
            <a:srgbClr val="5494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790188" y="961644"/>
            <a:ext cx="1775460" cy="10195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968496" y="1078991"/>
            <a:ext cx="1450848" cy="8199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851783" y="1003553"/>
            <a:ext cx="1651635" cy="895350"/>
          </a:xfrm>
          <a:custGeom>
            <a:avLst/>
            <a:gdLst/>
            <a:ahLst/>
            <a:cxnLst/>
            <a:rect l="l" t="t" r="r" b="b"/>
            <a:pathLst>
              <a:path w="1651635" h="895350">
                <a:moveTo>
                  <a:pt x="1502282" y="0"/>
                </a:moveTo>
                <a:lnTo>
                  <a:pt x="140110" y="273"/>
                </a:lnTo>
                <a:lnTo>
                  <a:pt x="98150" y="8967"/>
                </a:lnTo>
                <a:lnTo>
                  <a:pt x="61423" y="28546"/>
                </a:lnTo>
                <a:lnTo>
                  <a:pt x="31737" y="57203"/>
                </a:lnTo>
                <a:lnTo>
                  <a:pt x="10898" y="93132"/>
                </a:lnTo>
                <a:lnTo>
                  <a:pt x="714" y="134525"/>
                </a:lnTo>
                <a:lnTo>
                  <a:pt x="0" y="149225"/>
                </a:lnTo>
                <a:lnTo>
                  <a:pt x="273" y="755112"/>
                </a:lnTo>
                <a:lnTo>
                  <a:pt x="8967" y="797072"/>
                </a:lnTo>
                <a:lnTo>
                  <a:pt x="28546" y="833799"/>
                </a:lnTo>
                <a:lnTo>
                  <a:pt x="57203" y="863485"/>
                </a:lnTo>
                <a:lnTo>
                  <a:pt x="93132" y="884324"/>
                </a:lnTo>
                <a:lnTo>
                  <a:pt x="134525" y="894508"/>
                </a:lnTo>
                <a:lnTo>
                  <a:pt x="149225" y="895223"/>
                </a:lnTo>
                <a:lnTo>
                  <a:pt x="1511397" y="894949"/>
                </a:lnTo>
                <a:lnTo>
                  <a:pt x="1553357" y="886255"/>
                </a:lnTo>
                <a:lnTo>
                  <a:pt x="1590084" y="866676"/>
                </a:lnTo>
                <a:lnTo>
                  <a:pt x="1619770" y="838019"/>
                </a:lnTo>
                <a:lnTo>
                  <a:pt x="1640609" y="802090"/>
                </a:lnTo>
                <a:lnTo>
                  <a:pt x="1650793" y="760697"/>
                </a:lnTo>
                <a:lnTo>
                  <a:pt x="1651507" y="745998"/>
                </a:lnTo>
                <a:lnTo>
                  <a:pt x="1651234" y="140110"/>
                </a:lnTo>
                <a:lnTo>
                  <a:pt x="1642540" y="98150"/>
                </a:lnTo>
                <a:lnTo>
                  <a:pt x="1622961" y="61423"/>
                </a:lnTo>
                <a:lnTo>
                  <a:pt x="1594304" y="31737"/>
                </a:lnTo>
                <a:lnTo>
                  <a:pt x="1558375" y="10898"/>
                </a:lnTo>
                <a:lnTo>
                  <a:pt x="1516982" y="714"/>
                </a:lnTo>
                <a:lnTo>
                  <a:pt x="1502282" y="0"/>
                </a:lnTo>
                <a:close/>
              </a:path>
            </a:pathLst>
          </a:custGeom>
          <a:solidFill>
            <a:srgbClr val="5494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851783" y="1003553"/>
            <a:ext cx="1651635" cy="895350"/>
          </a:xfrm>
          <a:custGeom>
            <a:avLst/>
            <a:gdLst/>
            <a:ahLst/>
            <a:cxnLst/>
            <a:rect l="l" t="t" r="r" b="b"/>
            <a:pathLst>
              <a:path w="1651635" h="895350">
                <a:moveTo>
                  <a:pt x="0" y="149225"/>
                </a:moveTo>
                <a:lnTo>
                  <a:pt x="6230" y="106412"/>
                </a:lnTo>
                <a:lnTo>
                  <a:pt x="23718" y="68461"/>
                </a:lnTo>
                <a:lnTo>
                  <a:pt x="50656" y="37179"/>
                </a:lnTo>
                <a:lnTo>
                  <a:pt x="85237" y="14373"/>
                </a:lnTo>
                <a:lnTo>
                  <a:pt x="125654" y="1850"/>
                </a:lnTo>
                <a:lnTo>
                  <a:pt x="1502282" y="0"/>
                </a:lnTo>
                <a:lnTo>
                  <a:pt x="1516982" y="714"/>
                </a:lnTo>
                <a:lnTo>
                  <a:pt x="1558375" y="10898"/>
                </a:lnTo>
                <a:lnTo>
                  <a:pt x="1594304" y="31737"/>
                </a:lnTo>
                <a:lnTo>
                  <a:pt x="1622961" y="61423"/>
                </a:lnTo>
                <a:lnTo>
                  <a:pt x="1642540" y="98150"/>
                </a:lnTo>
                <a:lnTo>
                  <a:pt x="1651234" y="140110"/>
                </a:lnTo>
                <a:lnTo>
                  <a:pt x="1651507" y="745998"/>
                </a:lnTo>
                <a:lnTo>
                  <a:pt x="1650793" y="760697"/>
                </a:lnTo>
                <a:lnTo>
                  <a:pt x="1640609" y="802090"/>
                </a:lnTo>
                <a:lnTo>
                  <a:pt x="1619770" y="838019"/>
                </a:lnTo>
                <a:lnTo>
                  <a:pt x="1590084" y="866676"/>
                </a:lnTo>
                <a:lnTo>
                  <a:pt x="1553357" y="886255"/>
                </a:lnTo>
                <a:lnTo>
                  <a:pt x="1511397" y="894949"/>
                </a:lnTo>
                <a:lnTo>
                  <a:pt x="149225" y="895223"/>
                </a:lnTo>
                <a:lnTo>
                  <a:pt x="134525" y="894508"/>
                </a:lnTo>
                <a:lnTo>
                  <a:pt x="93132" y="884324"/>
                </a:lnTo>
                <a:lnTo>
                  <a:pt x="57203" y="863485"/>
                </a:lnTo>
                <a:lnTo>
                  <a:pt x="28546" y="833799"/>
                </a:lnTo>
                <a:lnTo>
                  <a:pt x="8967" y="797072"/>
                </a:lnTo>
                <a:lnTo>
                  <a:pt x="273" y="755112"/>
                </a:lnTo>
                <a:lnTo>
                  <a:pt x="0" y="149225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4075557" y="1151167"/>
            <a:ext cx="1200150" cy="617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6985">
              <a:lnSpc>
                <a:spcPct val="100000"/>
              </a:lnSpc>
            </a:pP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050">
              <a:latin typeface="Arial"/>
              <a:cs typeface="Arial"/>
            </a:endParaRPr>
          </a:p>
          <a:p>
            <a:pPr algn="ctr" marL="12700" marR="5080" indent="8255">
              <a:lnSpc>
                <a:spcPct val="100000"/>
              </a:lnSpc>
            </a:pP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rgy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rta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dirty="0" sz="1000" spc="-3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Fra</a:t>
            </a:r>
            <a:r>
              <a:rPr dirty="0" sz="1000" spc="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ork</a:t>
            </a:r>
            <a:endParaRPr sz="10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677536" y="1898776"/>
            <a:ext cx="793750" cy="1682114"/>
          </a:xfrm>
          <a:custGeom>
            <a:avLst/>
            <a:gdLst/>
            <a:ahLst/>
            <a:cxnLst/>
            <a:rect l="l" t="t" r="r" b="b"/>
            <a:pathLst>
              <a:path w="793750" h="1682114">
                <a:moveTo>
                  <a:pt x="0" y="0"/>
                </a:moveTo>
                <a:lnTo>
                  <a:pt x="793496" y="1681988"/>
                </a:lnTo>
              </a:path>
            </a:pathLst>
          </a:custGeom>
          <a:ln w="28575">
            <a:solidFill>
              <a:srgbClr val="54941B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962903" y="326264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44367" y="0"/>
                </a:moveTo>
                <a:lnTo>
                  <a:pt x="8519" y="19097"/>
                </a:lnTo>
                <a:lnTo>
                  <a:pt x="0" y="45700"/>
                </a:lnTo>
                <a:lnTo>
                  <a:pt x="177" y="49760"/>
                </a:lnTo>
                <a:lnTo>
                  <a:pt x="20752" y="83457"/>
                </a:lnTo>
                <a:lnTo>
                  <a:pt x="49049" y="91300"/>
                </a:lnTo>
                <a:lnTo>
                  <a:pt x="62522" y="88187"/>
                </a:lnTo>
                <a:lnTo>
                  <a:pt x="74164" y="81274"/>
                </a:lnTo>
                <a:lnTo>
                  <a:pt x="83302" y="71113"/>
                </a:lnTo>
                <a:lnTo>
                  <a:pt x="89263" y="58254"/>
                </a:lnTo>
                <a:lnTo>
                  <a:pt x="91375" y="43249"/>
                </a:lnTo>
                <a:lnTo>
                  <a:pt x="88455" y="29483"/>
                </a:lnTo>
                <a:lnTo>
                  <a:pt x="81658" y="17595"/>
                </a:lnTo>
                <a:lnTo>
                  <a:pt x="71620" y="8266"/>
                </a:lnTo>
                <a:lnTo>
                  <a:pt x="58977" y="2174"/>
                </a:lnTo>
                <a:lnTo>
                  <a:pt x="44367" y="0"/>
                </a:lnTo>
                <a:close/>
              </a:path>
            </a:pathLst>
          </a:custGeom>
          <a:solidFill>
            <a:srgbClr val="5494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550408" y="961644"/>
            <a:ext cx="1629156" cy="10195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838444" y="1078991"/>
            <a:ext cx="1089659" cy="8199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612257" y="1003553"/>
            <a:ext cx="1505585" cy="895350"/>
          </a:xfrm>
          <a:custGeom>
            <a:avLst/>
            <a:gdLst/>
            <a:ahLst/>
            <a:cxnLst/>
            <a:rect l="l" t="t" r="r" b="b"/>
            <a:pathLst>
              <a:path w="1505584" h="895350">
                <a:moveTo>
                  <a:pt x="1355978" y="0"/>
                </a:moveTo>
                <a:lnTo>
                  <a:pt x="140097" y="267"/>
                </a:lnTo>
                <a:lnTo>
                  <a:pt x="98162" y="8940"/>
                </a:lnTo>
                <a:lnTo>
                  <a:pt x="61443" y="28511"/>
                </a:lnTo>
                <a:lnTo>
                  <a:pt x="31753" y="57171"/>
                </a:lnTo>
                <a:lnTo>
                  <a:pt x="10905" y="93110"/>
                </a:lnTo>
                <a:lnTo>
                  <a:pt x="715" y="134519"/>
                </a:lnTo>
                <a:lnTo>
                  <a:pt x="0" y="149225"/>
                </a:lnTo>
                <a:lnTo>
                  <a:pt x="267" y="755012"/>
                </a:lnTo>
                <a:lnTo>
                  <a:pt x="8939" y="796999"/>
                </a:lnTo>
                <a:lnTo>
                  <a:pt x="28503" y="833751"/>
                </a:lnTo>
                <a:lnTo>
                  <a:pt x="57146" y="863460"/>
                </a:lnTo>
                <a:lnTo>
                  <a:pt x="93054" y="884315"/>
                </a:lnTo>
                <a:lnTo>
                  <a:pt x="134413" y="894507"/>
                </a:lnTo>
                <a:lnTo>
                  <a:pt x="149097" y="895223"/>
                </a:lnTo>
                <a:lnTo>
                  <a:pt x="1365093" y="894949"/>
                </a:lnTo>
                <a:lnTo>
                  <a:pt x="1407053" y="886255"/>
                </a:lnTo>
                <a:lnTo>
                  <a:pt x="1443780" y="866676"/>
                </a:lnTo>
                <a:lnTo>
                  <a:pt x="1473466" y="838019"/>
                </a:lnTo>
                <a:lnTo>
                  <a:pt x="1494305" y="802090"/>
                </a:lnTo>
                <a:lnTo>
                  <a:pt x="1504489" y="760697"/>
                </a:lnTo>
                <a:lnTo>
                  <a:pt x="1505203" y="745998"/>
                </a:lnTo>
                <a:lnTo>
                  <a:pt x="1504930" y="140110"/>
                </a:lnTo>
                <a:lnTo>
                  <a:pt x="1496236" y="98150"/>
                </a:lnTo>
                <a:lnTo>
                  <a:pt x="1476657" y="61423"/>
                </a:lnTo>
                <a:lnTo>
                  <a:pt x="1448000" y="31737"/>
                </a:lnTo>
                <a:lnTo>
                  <a:pt x="1412071" y="10898"/>
                </a:lnTo>
                <a:lnTo>
                  <a:pt x="1370678" y="714"/>
                </a:lnTo>
                <a:lnTo>
                  <a:pt x="1355978" y="0"/>
                </a:lnTo>
                <a:close/>
              </a:path>
            </a:pathLst>
          </a:custGeom>
          <a:solidFill>
            <a:srgbClr val="5494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612257" y="1003553"/>
            <a:ext cx="1505585" cy="895350"/>
          </a:xfrm>
          <a:custGeom>
            <a:avLst/>
            <a:gdLst/>
            <a:ahLst/>
            <a:cxnLst/>
            <a:rect l="l" t="t" r="r" b="b"/>
            <a:pathLst>
              <a:path w="1505584" h="895350">
                <a:moveTo>
                  <a:pt x="0" y="149225"/>
                </a:moveTo>
                <a:lnTo>
                  <a:pt x="6235" y="106394"/>
                </a:lnTo>
                <a:lnTo>
                  <a:pt x="23731" y="68431"/>
                </a:lnTo>
                <a:lnTo>
                  <a:pt x="50676" y="37144"/>
                </a:lnTo>
                <a:lnTo>
                  <a:pt x="85253" y="14342"/>
                </a:lnTo>
                <a:lnTo>
                  <a:pt x="125651" y="1836"/>
                </a:lnTo>
                <a:lnTo>
                  <a:pt x="1355978" y="0"/>
                </a:lnTo>
                <a:lnTo>
                  <a:pt x="1370678" y="714"/>
                </a:lnTo>
                <a:lnTo>
                  <a:pt x="1412071" y="10898"/>
                </a:lnTo>
                <a:lnTo>
                  <a:pt x="1448000" y="31737"/>
                </a:lnTo>
                <a:lnTo>
                  <a:pt x="1476657" y="61423"/>
                </a:lnTo>
                <a:lnTo>
                  <a:pt x="1496236" y="98150"/>
                </a:lnTo>
                <a:lnTo>
                  <a:pt x="1504930" y="140110"/>
                </a:lnTo>
                <a:lnTo>
                  <a:pt x="1505203" y="745998"/>
                </a:lnTo>
                <a:lnTo>
                  <a:pt x="1504489" y="760697"/>
                </a:lnTo>
                <a:lnTo>
                  <a:pt x="1494305" y="802090"/>
                </a:lnTo>
                <a:lnTo>
                  <a:pt x="1473466" y="838019"/>
                </a:lnTo>
                <a:lnTo>
                  <a:pt x="1443780" y="866676"/>
                </a:lnTo>
                <a:lnTo>
                  <a:pt x="1407053" y="886255"/>
                </a:lnTo>
                <a:lnTo>
                  <a:pt x="1365093" y="894949"/>
                </a:lnTo>
                <a:lnTo>
                  <a:pt x="149097" y="895223"/>
                </a:lnTo>
                <a:lnTo>
                  <a:pt x="134413" y="894507"/>
                </a:lnTo>
                <a:lnTo>
                  <a:pt x="93054" y="884315"/>
                </a:lnTo>
                <a:lnTo>
                  <a:pt x="57146" y="863460"/>
                </a:lnTo>
                <a:lnTo>
                  <a:pt x="28503" y="833751"/>
                </a:lnTo>
                <a:lnTo>
                  <a:pt x="8939" y="796999"/>
                </a:lnTo>
                <a:lnTo>
                  <a:pt x="267" y="755012"/>
                </a:lnTo>
                <a:lnTo>
                  <a:pt x="0" y="149225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5944870" y="1151167"/>
            <a:ext cx="842644" cy="617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905">
              <a:lnSpc>
                <a:spcPct val="100000"/>
              </a:lnSpc>
            </a:pP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NA</a:t>
            </a:r>
            <a:endParaRPr sz="105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</a:pPr>
            <a:r>
              <a:rPr dirty="0" sz="10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rta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rgy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 Hea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thcare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008623" y="1894967"/>
            <a:ext cx="290195" cy="1367790"/>
          </a:xfrm>
          <a:custGeom>
            <a:avLst/>
            <a:gdLst/>
            <a:ahLst/>
            <a:cxnLst/>
            <a:rect l="l" t="t" r="r" b="b"/>
            <a:pathLst>
              <a:path w="290195" h="1367789">
                <a:moveTo>
                  <a:pt x="289813" y="0"/>
                </a:moveTo>
                <a:lnTo>
                  <a:pt x="0" y="1367663"/>
                </a:lnTo>
              </a:path>
            </a:pathLst>
          </a:custGeom>
          <a:ln w="28575">
            <a:solidFill>
              <a:srgbClr val="54941B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008623" y="374563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44367" y="0"/>
                </a:moveTo>
                <a:lnTo>
                  <a:pt x="8519" y="19097"/>
                </a:lnTo>
                <a:lnTo>
                  <a:pt x="0" y="45700"/>
                </a:lnTo>
                <a:lnTo>
                  <a:pt x="177" y="49760"/>
                </a:lnTo>
                <a:lnTo>
                  <a:pt x="20752" y="83457"/>
                </a:lnTo>
                <a:lnTo>
                  <a:pt x="49049" y="91300"/>
                </a:lnTo>
                <a:lnTo>
                  <a:pt x="62522" y="88187"/>
                </a:lnTo>
                <a:lnTo>
                  <a:pt x="74164" y="81274"/>
                </a:lnTo>
                <a:lnTo>
                  <a:pt x="83302" y="71113"/>
                </a:lnTo>
                <a:lnTo>
                  <a:pt x="89263" y="58254"/>
                </a:lnTo>
                <a:lnTo>
                  <a:pt x="91375" y="43249"/>
                </a:lnTo>
                <a:lnTo>
                  <a:pt x="88455" y="29483"/>
                </a:lnTo>
                <a:lnTo>
                  <a:pt x="81658" y="17595"/>
                </a:lnTo>
                <a:lnTo>
                  <a:pt x="71620" y="8266"/>
                </a:lnTo>
                <a:lnTo>
                  <a:pt x="58977" y="2174"/>
                </a:lnTo>
                <a:lnTo>
                  <a:pt x="44367" y="0"/>
                </a:lnTo>
                <a:close/>
              </a:path>
            </a:pathLst>
          </a:custGeom>
          <a:solidFill>
            <a:srgbClr val="5494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254240" y="3794759"/>
            <a:ext cx="1627631" cy="12207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539228" y="3860291"/>
            <a:ext cx="1089659" cy="11247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315200" y="3837051"/>
            <a:ext cx="1505585" cy="1096645"/>
          </a:xfrm>
          <a:custGeom>
            <a:avLst/>
            <a:gdLst/>
            <a:ahLst/>
            <a:cxnLst/>
            <a:rect l="l" t="t" r="r" b="b"/>
            <a:pathLst>
              <a:path w="1505584" h="1096645">
                <a:moveTo>
                  <a:pt x="1322451" y="0"/>
                </a:moveTo>
                <a:lnTo>
                  <a:pt x="182752" y="0"/>
                </a:lnTo>
                <a:lnTo>
                  <a:pt x="167759" y="605"/>
                </a:lnTo>
                <a:lnTo>
                  <a:pt x="124976" y="9314"/>
                </a:lnTo>
                <a:lnTo>
                  <a:pt x="86471" y="27373"/>
                </a:lnTo>
                <a:lnTo>
                  <a:pt x="53514" y="53513"/>
                </a:lnTo>
                <a:lnTo>
                  <a:pt x="27372" y="86463"/>
                </a:lnTo>
                <a:lnTo>
                  <a:pt x="9313" y="124954"/>
                </a:lnTo>
                <a:lnTo>
                  <a:pt x="605" y="167718"/>
                </a:lnTo>
                <a:lnTo>
                  <a:pt x="0" y="182702"/>
                </a:lnTo>
                <a:lnTo>
                  <a:pt x="0" y="913498"/>
                </a:lnTo>
                <a:lnTo>
                  <a:pt x="5309" y="957403"/>
                </a:lnTo>
                <a:lnTo>
                  <a:pt x="20392" y="997459"/>
                </a:lnTo>
                <a:lnTo>
                  <a:pt x="43980" y="1032398"/>
                </a:lnTo>
                <a:lnTo>
                  <a:pt x="74807" y="1060948"/>
                </a:lnTo>
                <a:lnTo>
                  <a:pt x="111603" y="1081842"/>
                </a:lnTo>
                <a:lnTo>
                  <a:pt x="153101" y="1093809"/>
                </a:lnTo>
                <a:lnTo>
                  <a:pt x="182752" y="1096200"/>
                </a:lnTo>
                <a:lnTo>
                  <a:pt x="1322451" y="1096200"/>
                </a:lnTo>
                <a:lnTo>
                  <a:pt x="1366379" y="1090890"/>
                </a:lnTo>
                <a:lnTo>
                  <a:pt x="1406451" y="1075807"/>
                </a:lnTo>
                <a:lnTo>
                  <a:pt x="1441398" y="1052220"/>
                </a:lnTo>
                <a:lnTo>
                  <a:pt x="1469952" y="1021398"/>
                </a:lnTo>
                <a:lnTo>
                  <a:pt x="1490847" y="984613"/>
                </a:lnTo>
                <a:lnTo>
                  <a:pt x="1502812" y="943133"/>
                </a:lnTo>
                <a:lnTo>
                  <a:pt x="1505203" y="913498"/>
                </a:lnTo>
                <a:lnTo>
                  <a:pt x="1505203" y="182702"/>
                </a:lnTo>
                <a:lnTo>
                  <a:pt x="1499894" y="138797"/>
                </a:lnTo>
                <a:lnTo>
                  <a:pt x="1484811" y="98740"/>
                </a:lnTo>
                <a:lnTo>
                  <a:pt x="1461223" y="63802"/>
                </a:lnTo>
                <a:lnTo>
                  <a:pt x="1430396" y="35251"/>
                </a:lnTo>
                <a:lnTo>
                  <a:pt x="1393600" y="14357"/>
                </a:lnTo>
                <a:lnTo>
                  <a:pt x="1352102" y="2391"/>
                </a:lnTo>
                <a:lnTo>
                  <a:pt x="1322451" y="0"/>
                </a:lnTo>
                <a:close/>
              </a:path>
            </a:pathLst>
          </a:custGeom>
          <a:solidFill>
            <a:srgbClr val="5494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315200" y="3837051"/>
            <a:ext cx="1505585" cy="1096645"/>
          </a:xfrm>
          <a:custGeom>
            <a:avLst/>
            <a:gdLst/>
            <a:ahLst/>
            <a:cxnLst/>
            <a:rect l="l" t="t" r="r" b="b"/>
            <a:pathLst>
              <a:path w="1505584" h="1096645">
                <a:moveTo>
                  <a:pt x="0" y="182702"/>
                </a:moveTo>
                <a:lnTo>
                  <a:pt x="5309" y="138797"/>
                </a:lnTo>
                <a:lnTo>
                  <a:pt x="20392" y="98740"/>
                </a:lnTo>
                <a:lnTo>
                  <a:pt x="43980" y="63802"/>
                </a:lnTo>
                <a:lnTo>
                  <a:pt x="74807" y="35251"/>
                </a:lnTo>
                <a:lnTo>
                  <a:pt x="111603" y="14357"/>
                </a:lnTo>
                <a:lnTo>
                  <a:pt x="153101" y="2391"/>
                </a:lnTo>
                <a:lnTo>
                  <a:pt x="182752" y="0"/>
                </a:lnTo>
                <a:lnTo>
                  <a:pt x="1322451" y="0"/>
                </a:lnTo>
                <a:lnTo>
                  <a:pt x="1366379" y="5309"/>
                </a:lnTo>
                <a:lnTo>
                  <a:pt x="1406451" y="20393"/>
                </a:lnTo>
                <a:lnTo>
                  <a:pt x="1441398" y="43980"/>
                </a:lnTo>
                <a:lnTo>
                  <a:pt x="1469952" y="74801"/>
                </a:lnTo>
                <a:lnTo>
                  <a:pt x="1490847" y="111587"/>
                </a:lnTo>
                <a:lnTo>
                  <a:pt x="1502812" y="153067"/>
                </a:lnTo>
                <a:lnTo>
                  <a:pt x="1505203" y="182702"/>
                </a:lnTo>
                <a:lnTo>
                  <a:pt x="1505203" y="913498"/>
                </a:lnTo>
                <a:lnTo>
                  <a:pt x="1499894" y="957403"/>
                </a:lnTo>
                <a:lnTo>
                  <a:pt x="1484811" y="997459"/>
                </a:lnTo>
                <a:lnTo>
                  <a:pt x="1461223" y="1032398"/>
                </a:lnTo>
                <a:lnTo>
                  <a:pt x="1430396" y="1060948"/>
                </a:lnTo>
                <a:lnTo>
                  <a:pt x="1393600" y="1081842"/>
                </a:lnTo>
                <a:lnTo>
                  <a:pt x="1352102" y="1093809"/>
                </a:lnTo>
                <a:lnTo>
                  <a:pt x="1322451" y="1096200"/>
                </a:lnTo>
                <a:lnTo>
                  <a:pt x="182752" y="1096200"/>
                </a:lnTo>
                <a:lnTo>
                  <a:pt x="138824" y="1090890"/>
                </a:lnTo>
                <a:lnTo>
                  <a:pt x="98752" y="1075807"/>
                </a:lnTo>
                <a:lnTo>
                  <a:pt x="63805" y="1052220"/>
                </a:lnTo>
                <a:lnTo>
                  <a:pt x="35251" y="1021398"/>
                </a:lnTo>
                <a:lnTo>
                  <a:pt x="14356" y="984613"/>
                </a:lnTo>
                <a:lnTo>
                  <a:pt x="2391" y="943133"/>
                </a:lnTo>
                <a:lnTo>
                  <a:pt x="0" y="913498"/>
                </a:lnTo>
                <a:lnTo>
                  <a:pt x="0" y="182702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7646923" y="3933381"/>
            <a:ext cx="842644" cy="9220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050" spc="-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RE</a:t>
            </a:r>
            <a:endParaRPr sz="105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CME</a:t>
            </a:r>
            <a:endParaRPr sz="1000">
              <a:latin typeface="Arial"/>
              <a:cs typeface="Arial"/>
            </a:endParaRPr>
          </a:p>
          <a:p>
            <a:pPr algn="ctr" marL="12700" marR="5080" indent="-635">
              <a:lnSpc>
                <a:spcPct val="100000"/>
              </a:lnSpc>
            </a:pP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Gas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rta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rgy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 Hea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thcare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086602" y="3823715"/>
            <a:ext cx="1228725" cy="561975"/>
          </a:xfrm>
          <a:custGeom>
            <a:avLst/>
            <a:gdLst/>
            <a:ahLst/>
            <a:cxnLst/>
            <a:rect l="l" t="t" r="r" b="b"/>
            <a:pathLst>
              <a:path w="1228725" h="561975">
                <a:moveTo>
                  <a:pt x="1228598" y="561441"/>
                </a:moveTo>
                <a:lnTo>
                  <a:pt x="0" y="0"/>
                </a:lnTo>
              </a:path>
            </a:pathLst>
          </a:custGeom>
          <a:ln w="28575">
            <a:solidFill>
              <a:srgbClr val="54941B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298438" y="3000648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44367" y="0"/>
                </a:moveTo>
                <a:lnTo>
                  <a:pt x="8519" y="19097"/>
                </a:lnTo>
                <a:lnTo>
                  <a:pt x="0" y="45700"/>
                </a:lnTo>
                <a:lnTo>
                  <a:pt x="178" y="49772"/>
                </a:lnTo>
                <a:lnTo>
                  <a:pt x="20760" y="83459"/>
                </a:lnTo>
                <a:lnTo>
                  <a:pt x="49064" y="91300"/>
                </a:lnTo>
                <a:lnTo>
                  <a:pt x="62574" y="88187"/>
                </a:lnTo>
                <a:lnTo>
                  <a:pt x="74217" y="81274"/>
                </a:lnTo>
                <a:lnTo>
                  <a:pt x="83336" y="71113"/>
                </a:lnTo>
                <a:lnTo>
                  <a:pt x="89274" y="58254"/>
                </a:lnTo>
                <a:lnTo>
                  <a:pt x="91375" y="43249"/>
                </a:lnTo>
                <a:lnTo>
                  <a:pt x="88471" y="29483"/>
                </a:lnTo>
                <a:lnTo>
                  <a:pt x="81697" y="17595"/>
                </a:lnTo>
                <a:lnTo>
                  <a:pt x="71675" y="8266"/>
                </a:lnTo>
                <a:lnTo>
                  <a:pt x="59025" y="2174"/>
                </a:lnTo>
                <a:lnTo>
                  <a:pt x="44367" y="0"/>
                </a:lnTo>
                <a:close/>
              </a:path>
            </a:pathLst>
          </a:custGeom>
          <a:solidFill>
            <a:srgbClr val="5494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376159" y="1940051"/>
            <a:ext cx="1629155" cy="17099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662671" y="2017776"/>
            <a:ext cx="1089659" cy="15941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437755" y="1981454"/>
            <a:ext cx="1505585" cy="1587500"/>
          </a:xfrm>
          <a:custGeom>
            <a:avLst/>
            <a:gdLst/>
            <a:ahLst/>
            <a:cxnLst/>
            <a:rect l="l" t="t" r="r" b="b"/>
            <a:pathLst>
              <a:path w="1505584" h="1587500">
                <a:moveTo>
                  <a:pt x="1254252" y="0"/>
                </a:moveTo>
                <a:lnTo>
                  <a:pt x="250825" y="0"/>
                </a:lnTo>
                <a:lnTo>
                  <a:pt x="230249" y="831"/>
                </a:lnTo>
                <a:lnTo>
                  <a:pt x="190539" y="7287"/>
                </a:lnTo>
                <a:lnTo>
                  <a:pt x="153179" y="19706"/>
                </a:lnTo>
                <a:lnTo>
                  <a:pt x="118687" y="37572"/>
                </a:lnTo>
                <a:lnTo>
                  <a:pt x="87578" y="60367"/>
                </a:lnTo>
                <a:lnTo>
                  <a:pt x="60367" y="87578"/>
                </a:lnTo>
                <a:lnTo>
                  <a:pt x="37572" y="118687"/>
                </a:lnTo>
                <a:lnTo>
                  <a:pt x="19706" y="153179"/>
                </a:lnTo>
                <a:lnTo>
                  <a:pt x="7287" y="190539"/>
                </a:lnTo>
                <a:lnTo>
                  <a:pt x="831" y="230249"/>
                </a:lnTo>
                <a:lnTo>
                  <a:pt x="0" y="250825"/>
                </a:lnTo>
                <a:lnTo>
                  <a:pt x="0" y="1336420"/>
                </a:lnTo>
                <a:lnTo>
                  <a:pt x="3282" y="1377113"/>
                </a:lnTo>
                <a:lnTo>
                  <a:pt x="12784" y="1415712"/>
                </a:lnTo>
                <a:lnTo>
                  <a:pt x="27990" y="1451702"/>
                </a:lnTo>
                <a:lnTo>
                  <a:pt x="48385" y="1484568"/>
                </a:lnTo>
                <a:lnTo>
                  <a:pt x="73453" y="1513792"/>
                </a:lnTo>
                <a:lnTo>
                  <a:pt x="102677" y="1538860"/>
                </a:lnTo>
                <a:lnTo>
                  <a:pt x="135543" y="1559255"/>
                </a:lnTo>
                <a:lnTo>
                  <a:pt x="171533" y="1574461"/>
                </a:lnTo>
                <a:lnTo>
                  <a:pt x="210132" y="1583963"/>
                </a:lnTo>
                <a:lnTo>
                  <a:pt x="250825" y="1587245"/>
                </a:lnTo>
                <a:lnTo>
                  <a:pt x="1254252" y="1587245"/>
                </a:lnTo>
                <a:lnTo>
                  <a:pt x="1294948" y="1583963"/>
                </a:lnTo>
                <a:lnTo>
                  <a:pt x="1333556" y="1574461"/>
                </a:lnTo>
                <a:lnTo>
                  <a:pt x="1369561" y="1559255"/>
                </a:lnTo>
                <a:lnTo>
                  <a:pt x="1402443" y="1538860"/>
                </a:lnTo>
                <a:lnTo>
                  <a:pt x="1431686" y="1513792"/>
                </a:lnTo>
                <a:lnTo>
                  <a:pt x="1456773" y="1484568"/>
                </a:lnTo>
                <a:lnTo>
                  <a:pt x="1477185" y="1451702"/>
                </a:lnTo>
                <a:lnTo>
                  <a:pt x="1492406" y="1415712"/>
                </a:lnTo>
                <a:lnTo>
                  <a:pt x="1501918" y="1377113"/>
                </a:lnTo>
                <a:lnTo>
                  <a:pt x="1505203" y="1336420"/>
                </a:lnTo>
                <a:lnTo>
                  <a:pt x="1505203" y="250825"/>
                </a:lnTo>
                <a:lnTo>
                  <a:pt x="1501918" y="210132"/>
                </a:lnTo>
                <a:lnTo>
                  <a:pt x="1492406" y="171533"/>
                </a:lnTo>
                <a:lnTo>
                  <a:pt x="1477185" y="135543"/>
                </a:lnTo>
                <a:lnTo>
                  <a:pt x="1456773" y="102677"/>
                </a:lnTo>
                <a:lnTo>
                  <a:pt x="1431686" y="73453"/>
                </a:lnTo>
                <a:lnTo>
                  <a:pt x="1402443" y="48385"/>
                </a:lnTo>
                <a:lnTo>
                  <a:pt x="1369561" y="27990"/>
                </a:lnTo>
                <a:lnTo>
                  <a:pt x="1333556" y="12784"/>
                </a:lnTo>
                <a:lnTo>
                  <a:pt x="1294948" y="3282"/>
                </a:lnTo>
                <a:lnTo>
                  <a:pt x="1254252" y="0"/>
                </a:lnTo>
                <a:close/>
              </a:path>
            </a:pathLst>
          </a:custGeom>
          <a:solidFill>
            <a:srgbClr val="5494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437755" y="1981454"/>
            <a:ext cx="1505585" cy="1587500"/>
          </a:xfrm>
          <a:custGeom>
            <a:avLst/>
            <a:gdLst/>
            <a:ahLst/>
            <a:cxnLst/>
            <a:rect l="l" t="t" r="r" b="b"/>
            <a:pathLst>
              <a:path w="1505584" h="1587500">
                <a:moveTo>
                  <a:pt x="0" y="250825"/>
                </a:moveTo>
                <a:lnTo>
                  <a:pt x="3282" y="210132"/>
                </a:lnTo>
                <a:lnTo>
                  <a:pt x="12784" y="171533"/>
                </a:lnTo>
                <a:lnTo>
                  <a:pt x="27990" y="135543"/>
                </a:lnTo>
                <a:lnTo>
                  <a:pt x="48385" y="102677"/>
                </a:lnTo>
                <a:lnTo>
                  <a:pt x="73453" y="73453"/>
                </a:lnTo>
                <a:lnTo>
                  <a:pt x="102677" y="48385"/>
                </a:lnTo>
                <a:lnTo>
                  <a:pt x="135543" y="27990"/>
                </a:lnTo>
                <a:lnTo>
                  <a:pt x="171533" y="12784"/>
                </a:lnTo>
                <a:lnTo>
                  <a:pt x="210132" y="3282"/>
                </a:lnTo>
                <a:lnTo>
                  <a:pt x="250825" y="0"/>
                </a:lnTo>
                <a:lnTo>
                  <a:pt x="1254252" y="0"/>
                </a:lnTo>
                <a:lnTo>
                  <a:pt x="1294948" y="3282"/>
                </a:lnTo>
                <a:lnTo>
                  <a:pt x="1333556" y="12784"/>
                </a:lnTo>
                <a:lnTo>
                  <a:pt x="1369561" y="27990"/>
                </a:lnTo>
                <a:lnTo>
                  <a:pt x="1402443" y="48385"/>
                </a:lnTo>
                <a:lnTo>
                  <a:pt x="1431686" y="73453"/>
                </a:lnTo>
                <a:lnTo>
                  <a:pt x="1456773" y="102677"/>
                </a:lnTo>
                <a:lnTo>
                  <a:pt x="1477185" y="135543"/>
                </a:lnTo>
                <a:lnTo>
                  <a:pt x="1492406" y="171533"/>
                </a:lnTo>
                <a:lnTo>
                  <a:pt x="1501918" y="210132"/>
                </a:lnTo>
                <a:lnTo>
                  <a:pt x="1505203" y="250825"/>
                </a:lnTo>
                <a:lnTo>
                  <a:pt x="1505203" y="1336420"/>
                </a:lnTo>
                <a:lnTo>
                  <a:pt x="1501918" y="1377113"/>
                </a:lnTo>
                <a:lnTo>
                  <a:pt x="1492406" y="1415712"/>
                </a:lnTo>
                <a:lnTo>
                  <a:pt x="1477185" y="1451702"/>
                </a:lnTo>
                <a:lnTo>
                  <a:pt x="1456773" y="1484568"/>
                </a:lnTo>
                <a:lnTo>
                  <a:pt x="1431686" y="1513792"/>
                </a:lnTo>
                <a:lnTo>
                  <a:pt x="1402443" y="1538860"/>
                </a:lnTo>
                <a:lnTo>
                  <a:pt x="1369561" y="1559255"/>
                </a:lnTo>
                <a:lnTo>
                  <a:pt x="1333556" y="1574461"/>
                </a:lnTo>
                <a:lnTo>
                  <a:pt x="1294948" y="1583963"/>
                </a:lnTo>
                <a:lnTo>
                  <a:pt x="1254252" y="1587245"/>
                </a:lnTo>
                <a:lnTo>
                  <a:pt x="250825" y="1587245"/>
                </a:lnTo>
                <a:lnTo>
                  <a:pt x="210132" y="1583963"/>
                </a:lnTo>
                <a:lnTo>
                  <a:pt x="171533" y="1574461"/>
                </a:lnTo>
                <a:lnTo>
                  <a:pt x="135543" y="1559255"/>
                </a:lnTo>
                <a:lnTo>
                  <a:pt x="102677" y="1538860"/>
                </a:lnTo>
                <a:lnTo>
                  <a:pt x="73453" y="1513792"/>
                </a:lnTo>
                <a:lnTo>
                  <a:pt x="48385" y="1484568"/>
                </a:lnTo>
                <a:lnTo>
                  <a:pt x="27990" y="1451702"/>
                </a:lnTo>
                <a:lnTo>
                  <a:pt x="12784" y="1415712"/>
                </a:lnTo>
                <a:lnTo>
                  <a:pt x="3282" y="1377113"/>
                </a:lnTo>
                <a:lnTo>
                  <a:pt x="0" y="1336420"/>
                </a:lnTo>
                <a:lnTo>
                  <a:pt x="0" y="250825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7769732" y="2090339"/>
            <a:ext cx="842644" cy="1226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1050" spc="-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050" spc="-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  <a:p>
            <a:pPr algn="ctr" marL="12700" marR="5080" indent="1905">
              <a:lnSpc>
                <a:spcPct val="100000"/>
              </a:lnSpc>
            </a:pP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rta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rgy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 Hea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thcare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00" spc="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ot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iv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dirty="0" sz="1000" spc="-3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 Fra</a:t>
            </a:r>
            <a:r>
              <a:rPr dirty="0" sz="1000" spc="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ork</a:t>
            </a:r>
            <a:endParaRPr sz="10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389878" y="2775076"/>
            <a:ext cx="1048385" cy="271780"/>
          </a:xfrm>
          <a:custGeom>
            <a:avLst/>
            <a:gdLst/>
            <a:ahLst/>
            <a:cxnLst/>
            <a:rect l="l" t="t" r="r" b="b"/>
            <a:pathLst>
              <a:path w="1048384" h="271780">
                <a:moveTo>
                  <a:pt x="1047876" y="0"/>
                </a:moveTo>
                <a:lnTo>
                  <a:pt x="0" y="271272"/>
                </a:lnTo>
              </a:path>
            </a:pathLst>
          </a:custGeom>
          <a:ln w="28574">
            <a:solidFill>
              <a:srgbClr val="54941B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1940"/>
            <a:ext cx="9135530" cy="48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0" y="50"/>
            <a:ext cx="9144000" cy="8177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3296" y="427608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09">
                <a:moveTo>
                  <a:pt x="47625" y="0"/>
                </a:moveTo>
                <a:lnTo>
                  <a:pt x="25526" y="0"/>
                </a:lnTo>
                <a:lnTo>
                  <a:pt x="0" y="28955"/>
                </a:lnTo>
                <a:lnTo>
                  <a:pt x="22098" y="28955"/>
                </a:lnTo>
                <a:lnTo>
                  <a:pt x="4762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13393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91295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0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46934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28507" y="262636"/>
            <a:ext cx="0" cy="137795"/>
          </a:xfrm>
          <a:custGeom>
            <a:avLst/>
            <a:gdLst/>
            <a:ahLst/>
            <a:cxnLst/>
            <a:rect l="l" t="t" r="r" b="b"/>
            <a:pathLst>
              <a:path w="0" h="137795">
                <a:moveTo>
                  <a:pt x="0" y="0"/>
                </a:moveTo>
                <a:lnTo>
                  <a:pt x="0" y="137794"/>
                </a:lnTo>
              </a:path>
            </a:pathLst>
          </a:custGeom>
          <a:ln w="4546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38338" y="248158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 h="0">
                <a:moveTo>
                  <a:pt x="0" y="0"/>
                </a:moveTo>
                <a:lnTo>
                  <a:pt x="178688" y="0"/>
                </a:lnTo>
              </a:path>
            </a:pathLst>
          </a:custGeom>
          <a:ln w="3022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79561" y="233679"/>
            <a:ext cx="209550" cy="167005"/>
          </a:xfrm>
          <a:custGeom>
            <a:avLst/>
            <a:gdLst/>
            <a:ahLst/>
            <a:cxnLst/>
            <a:rect l="l" t="t" r="r" b="b"/>
            <a:pathLst>
              <a:path w="209550" h="167004">
                <a:moveTo>
                  <a:pt x="130937" y="0"/>
                </a:moveTo>
                <a:lnTo>
                  <a:pt x="78232" y="0"/>
                </a:lnTo>
                <a:lnTo>
                  <a:pt x="0" y="166750"/>
                </a:lnTo>
                <a:lnTo>
                  <a:pt x="49276" y="166750"/>
                </a:lnTo>
                <a:lnTo>
                  <a:pt x="62992" y="131064"/>
                </a:lnTo>
                <a:lnTo>
                  <a:pt x="192526" y="131064"/>
                </a:lnTo>
                <a:lnTo>
                  <a:pt x="179695" y="103759"/>
                </a:lnTo>
                <a:lnTo>
                  <a:pt x="73152" y="103759"/>
                </a:lnTo>
                <a:lnTo>
                  <a:pt x="103759" y="28956"/>
                </a:lnTo>
                <a:lnTo>
                  <a:pt x="144543" y="28956"/>
                </a:lnTo>
                <a:lnTo>
                  <a:pt x="130937" y="0"/>
                </a:lnTo>
                <a:close/>
              </a:path>
              <a:path w="209550" h="167004">
                <a:moveTo>
                  <a:pt x="192526" y="131064"/>
                </a:moveTo>
                <a:lnTo>
                  <a:pt x="146304" y="131064"/>
                </a:lnTo>
                <a:lnTo>
                  <a:pt x="159893" y="166750"/>
                </a:lnTo>
                <a:lnTo>
                  <a:pt x="209296" y="166750"/>
                </a:lnTo>
                <a:lnTo>
                  <a:pt x="192526" y="131064"/>
                </a:lnTo>
                <a:close/>
              </a:path>
              <a:path w="209550" h="167004">
                <a:moveTo>
                  <a:pt x="144543" y="28956"/>
                </a:moveTo>
                <a:lnTo>
                  <a:pt x="103759" y="28956"/>
                </a:lnTo>
                <a:lnTo>
                  <a:pt x="134366" y="103759"/>
                </a:lnTo>
                <a:lnTo>
                  <a:pt x="179695" y="103759"/>
                </a:lnTo>
                <a:lnTo>
                  <a:pt x="144543" y="2895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26010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88275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66177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1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21815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00892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82494" y="230412"/>
            <a:ext cx="186690" cy="173990"/>
          </a:xfrm>
          <a:custGeom>
            <a:avLst/>
            <a:gdLst/>
            <a:ahLst/>
            <a:cxnLst/>
            <a:rect l="l" t="t" r="r" b="b"/>
            <a:pathLst>
              <a:path w="186690" h="173990">
                <a:moveTo>
                  <a:pt x="94067" y="0"/>
                </a:moveTo>
                <a:lnTo>
                  <a:pt x="44129" y="10587"/>
                </a:lnTo>
                <a:lnTo>
                  <a:pt x="7360" y="46820"/>
                </a:lnTo>
                <a:lnTo>
                  <a:pt x="0" y="98949"/>
                </a:lnTo>
                <a:lnTo>
                  <a:pt x="1929" y="111517"/>
                </a:lnTo>
                <a:lnTo>
                  <a:pt x="23416" y="149633"/>
                </a:lnTo>
                <a:lnTo>
                  <a:pt x="61644" y="169117"/>
                </a:lnTo>
                <a:lnTo>
                  <a:pt x="100452" y="173410"/>
                </a:lnTo>
                <a:lnTo>
                  <a:pt x="111776" y="172666"/>
                </a:lnTo>
                <a:lnTo>
                  <a:pt x="162377" y="157325"/>
                </a:lnTo>
                <a:lnTo>
                  <a:pt x="172748" y="147920"/>
                </a:lnTo>
                <a:lnTo>
                  <a:pt x="104407" y="147920"/>
                </a:lnTo>
                <a:lnTo>
                  <a:pt x="95294" y="147892"/>
                </a:lnTo>
                <a:lnTo>
                  <a:pt x="53554" y="125070"/>
                </a:lnTo>
                <a:lnTo>
                  <a:pt x="45611" y="83448"/>
                </a:lnTo>
                <a:lnTo>
                  <a:pt x="46919" y="72521"/>
                </a:lnTo>
                <a:lnTo>
                  <a:pt x="64065" y="35738"/>
                </a:lnTo>
                <a:lnTo>
                  <a:pt x="89548" y="25619"/>
                </a:lnTo>
                <a:lnTo>
                  <a:pt x="170957" y="25619"/>
                </a:lnTo>
                <a:lnTo>
                  <a:pt x="169844" y="24242"/>
                </a:lnTo>
                <a:lnTo>
                  <a:pt x="133388" y="4894"/>
                </a:lnTo>
                <a:lnTo>
                  <a:pt x="108144" y="556"/>
                </a:lnTo>
                <a:lnTo>
                  <a:pt x="94067" y="0"/>
                </a:lnTo>
                <a:close/>
              </a:path>
              <a:path w="186690" h="173990">
                <a:moveTo>
                  <a:pt x="186441" y="109820"/>
                </a:moveTo>
                <a:lnTo>
                  <a:pt x="140348" y="109820"/>
                </a:lnTo>
                <a:lnTo>
                  <a:pt x="140348" y="116170"/>
                </a:lnTo>
                <a:lnTo>
                  <a:pt x="139205" y="122266"/>
                </a:lnTo>
                <a:lnTo>
                  <a:pt x="104407" y="147920"/>
                </a:lnTo>
                <a:lnTo>
                  <a:pt x="172748" y="147920"/>
                </a:lnTo>
                <a:lnTo>
                  <a:pt x="179669" y="137949"/>
                </a:lnTo>
                <a:lnTo>
                  <a:pt x="184417" y="125568"/>
                </a:lnTo>
                <a:lnTo>
                  <a:pt x="185560" y="120615"/>
                </a:lnTo>
                <a:lnTo>
                  <a:pt x="186322" y="115281"/>
                </a:lnTo>
                <a:lnTo>
                  <a:pt x="186441" y="109820"/>
                </a:lnTo>
                <a:close/>
              </a:path>
              <a:path w="186690" h="173990">
                <a:moveTo>
                  <a:pt x="170957" y="25619"/>
                </a:moveTo>
                <a:lnTo>
                  <a:pt x="103899" y="25619"/>
                </a:lnTo>
                <a:lnTo>
                  <a:pt x="110376" y="26508"/>
                </a:lnTo>
                <a:lnTo>
                  <a:pt x="119077" y="29445"/>
                </a:lnTo>
                <a:lnTo>
                  <a:pt x="139700" y="60290"/>
                </a:lnTo>
                <a:lnTo>
                  <a:pt x="185560" y="60290"/>
                </a:lnTo>
                <a:lnTo>
                  <a:pt x="185179" y="56861"/>
                </a:lnTo>
                <a:lnTo>
                  <a:pt x="184671" y="53178"/>
                </a:lnTo>
                <a:lnTo>
                  <a:pt x="182507" y="44433"/>
                </a:lnTo>
                <a:lnTo>
                  <a:pt x="177592" y="33828"/>
                </a:lnTo>
                <a:lnTo>
                  <a:pt x="170957" y="256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87944" y="446409"/>
            <a:ext cx="41275" cy="105410"/>
          </a:xfrm>
          <a:custGeom>
            <a:avLst/>
            <a:gdLst/>
            <a:ahLst/>
            <a:cxnLst/>
            <a:rect l="l" t="t" r="r" b="b"/>
            <a:pathLst>
              <a:path w="41275" h="105409">
                <a:moveTo>
                  <a:pt x="40766" y="0"/>
                </a:moveTo>
                <a:lnTo>
                  <a:pt x="39243" y="122"/>
                </a:lnTo>
                <a:lnTo>
                  <a:pt x="1" y="3677"/>
                </a:lnTo>
                <a:lnTo>
                  <a:pt x="0" y="9520"/>
                </a:lnTo>
                <a:lnTo>
                  <a:pt x="17145" y="11552"/>
                </a:lnTo>
                <a:lnTo>
                  <a:pt x="17145" y="105369"/>
                </a:lnTo>
                <a:lnTo>
                  <a:pt x="40766" y="105405"/>
                </a:lnTo>
                <a:lnTo>
                  <a:pt x="4076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49158" y="478662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59">
                <a:moveTo>
                  <a:pt x="33655" y="0"/>
                </a:moveTo>
                <a:lnTo>
                  <a:pt x="32131" y="253"/>
                </a:lnTo>
                <a:lnTo>
                  <a:pt x="336" y="5155"/>
                </a:lnTo>
                <a:lnTo>
                  <a:pt x="0" y="10667"/>
                </a:lnTo>
                <a:lnTo>
                  <a:pt x="1524" y="10667"/>
                </a:lnTo>
                <a:lnTo>
                  <a:pt x="11557" y="11049"/>
                </a:lnTo>
                <a:lnTo>
                  <a:pt x="13843" y="13081"/>
                </a:lnTo>
                <a:lnTo>
                  <a:pt x="13843" y="72377"/>
                </a:lnTo>
                <a:lnTo>
                  <a:pt x="33655" y="73151"/>
                </a:lnTo>
                <a:lnTo>
                  <a:pt x="33655" y="37130"/>
                </a:lnTo>
                <a:lnTo>
                  <a:pt x="37869" y="23521"/>
                </a:lnTo>
                <a:lnTo>
                  <a:pt x="47925" y="14251"/>
                </a:lnTo>
                <a:lnTo>
                  <a:pt x="81056" y="14251"/>
                </a:lnTo>
                <a:lnTo>
                  <a:pt x="80496" y="12018"/>
                </a:lnTo>
                <a:lnTo>
                  <a:pt x="36714" y="12018"/>
                </a:lnTo>
                <a:lnTo>
                  <a:pt x="33655" y="10667"/>
                </a:lnTo>
                <a:lnTo>
                  <a:pt x="33655" y="0"/>
                </a:lnTo>
                <a:close/>
              </a:path>
              <a:path w="83820" h="73659">
                <a:moveTo>
                  <a:pt x="81056" y="14251"/>
                </a:moveTo>
                <a:lnTo>
                  <a:pt x="47925" y="14251"/>
                </a:lnTo>
                <a:lnTo>
                  <a:pt x="61003" y="18230"/>
                </a:lnTo>
                <a:lnTo>
                  <a:pt x="63368" y="31854"/>
                </a:lnTo>
                <a:lnTo>
                  <a:pt x="63372" y="73132"/>
                </a:lnTo>
                <a:lnTo>
                  <a:pt x="83312" y="73151"/>
                </a:lnTo>
                <a:lnTo>
                  <a:pt x="83312" y="23253"/>
                </a:lnTo>
                <a:lnTo>
                  <a:pt x="81056" y="14251"/>
                </a:lnTo>
                <a:close/>
              </a:path>
              <a:path w="83820" h="73659">
                <a:moveTo>
                  <a:pt x="61341" y="253"/>
                </a:moveTo>
                <a:lnTo>
                  <a:pt x="46385" y="4056"/>
                </a:lnTo>
                <a:lnTo>
                  <a:pt x="36714" y="12018"/>
                </a:lnTo>
                <a:lnTo>
                  <a:pt x="80496" y="12018"/>
                </a:lnTo>
                <a:lnTo>
                  <a:pt x="79651" y="8643"/>
                </a:lnTo>
                <a:lnTo>
                  <a:pt x="69088" y="1207"/>
                </a:lnTo>
                <a:lnTo>
                  <a:pt x="6134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856346" y="47866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0" y="56641"/>
                </a:moveTo>
                <a:lnTo>
                  <a:pt x="0" y="72009"/>
                </a:lnTo>
                <a:lnTo>
                  <a:pt x="1397" y="72136"/>
                </a:lnTo>
                <a:lnTo>
                  <a:pt x="5460" y="73025"/>
                </a:lnTo>
                <a:lnTo>
                  <a:pt x="12700" y="74929"/>
                </a:lnTo>
                <a:lnTo>
                  <a:pt x="22859" y="74929"/>
                </a:lnTo>
                <a:lnTo>
                  <a:pt x="39664" y="72322"/>
                </a:lnTo>
                <a:lnTo>
                  <a:pt x="49534" y="65532"/>
                </a:lnTo>
                <a:lnTo>
                  <a:pt x="14350" y="65532"/>
                </a:lnTo>
                <a:lnTo>
                  <a:pt x="6730" y="60706"/>
                </a:lnTo>
                <a:lnTo>
                  <a:pt x="2158" y="58038"/>
                </a:lnTo>
                <a:lnTo>
                  <a:pt x="0" y="56641"/>
                </a:lnTo>
                <a:close/>
              </a:path>
              <a:path w="54609" h="74929">
                <a:moveTo>
                  <a:pt x="36702" y="0"/>
                </a:moveTo>
                <a:lnTo>
                  <a:pt x="29209" y="0"/>
                </a:lnTo>
                <a:lnTo>
                  <a:pt x="12797" y="2849"/>
                </a:lnTo>
                <a:lnTo>
                  <a:pt x="2785" y="10910"/>
                </a:lnTo>
                <a:lnTo>
                  <a:pt x="3816" y="27349"/>
                </a:lnTo>
                <a:lnTo>
                  <a:pt x="10258" y="37033"/>
                </a:lnTo>
                <a:lnTo>
                  <a:pt x="19333" y="42817"/>
                </a:lnTo>
                <a:lnTo>
                  <a:pt x="36449" y="51181"/>
                </a:lnTo>
                <a:lnTo>
                  <a:pt x="36449" y="62357"/>
                </a:lnTo>
                <a:lnTo>
                  <a:pt x="31750" y="65532"/>
                </a:lnTo>
                <a:lnTo>
                  <a:pt x="49534" y="65532"/>
                </a:lnTo>
                <a:lnTo>
                  <a:pt x="50446" y="64904"/>
                </a:lnTo>
                <a:lnTo>
                  <a:pt x="54353" y="53281"/>
                </a:lnTo>
                <a:lnTo>
                  <a:pt x="49945" y="40664"/>
                </a:lnTo>
                <a:lnTo>
                  <a:pt x="39564" y="32473"/>
                </a:lnTo>
                <a:lnTo>
                  <a:pt x="24256" y="24637"/>
                </a:lnTo>
                <a:lnTo>
                  <a:pt x="17652" y="21336"/>
                </a:lnTo>
                <a:lnTo>
                  <a:pt x="17652" y="10033"/>
                </a:lnTo>
                <a:lnTo>
                  <a:pt x="25019" y="9271"/>
                </a:lnTo>
                <a:lnTo>
                  <a:pt x="49275" y="9271"/>
                </a:lnTo>
                <a:lnTo>
                  <a:pt x="49275" y="2794"/>
                </a:lnTo>
                <a:lnTo>
                  <a:pt x="46862" y="2286"/>
                </a:lnTo>
                <a:lnTo>
                  <a:pt x="36702" y="0"/>
                </a:lnTo>
                <a:close/>
              </a:path>
              <a:path w="54609" h="74929">
                <a:moveTo>
                  <a:pt x="49275" y="9271"/>
                </a:moveTo>
                <a:lnTo>
                  <a:pt x="36195" y="9271"/>
                </a:lnTo>
                <a:lnTo>
                  <a:pt x="46354" y="15621"/>
                </a:lnTo>
                <a:lnTo>
                  <a:pt x="49275" y="17525"/>
                </a:lnTo>
                <a:lnTo>
                  <a:pt x="49275" y="92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20990" y="478662"/>
            <a:ext cx="83820" cy="104139"/>
          </a:xfrm>
          <a:custGeom>
            <a:avLst/>
            <a:gdLst/>
            <a:ahLst/>
            <a:cxnLst/>
            <a:rect l="l" t="t" r="r" b="b"/>
            <a:pathLst>
              <a:path w="83820" h="104140">
                <a:moveTo>
                  <a:pt x="33146" y="0"/>
                </a:moveTo>
                <a:lnTo>
                  <a:pt x="264" y="5165"/>
                </a:lnTo>
                <a:lnTo>
                  <a:pt x="0" y="10795"/>
                </a:lnTo>
                <a:lnTo>
                  <a:pt x="1396" y="10795"/>
                </a:lnTo>
                <a:lnTo>
                  <a:pt x="11302" y="11049"/>
                </a:lnTo>
                <a:lnTo>
                  <a:pt x="13080" y="12953"/>
                </a:lnTo>
                <a:lnTo>
                  <a:pt x="13081" y="103864"/>
                </a:lnTo>
                <a:lnTo>
                  <a:pt x="33019" y="103886"/>
                </a:lnTo>
                <a:lnTo>
                  <a:pt x="33019" y="78229"/>
                </a:lnTo>
                <a:lnTo>
                  <a:pt x="36702" y="71247"/>
                </a:lnTo>
                <a:lnTo>
                  <a:pt x="69168" y="71247"/>
                </a:lnTo>
                <a:lnTo>
                  <a:pt x="77205" y="65139"/>
                </a:lnTo>
                <a:lnTo>
                  <a:pt x="78769" y="61891"/>
                </a:lnTo>
                <a:lnTo>
                  <a:pt x="56120" y="61891"/>
                </a:lnTo>
                <a:lnTo>
                  <a:pt x="39765" y="59429"/>
                </a:lnTo>
                <a:lnTo>
                  <a:pt x="33723" y="49900"/>
                </a:lnTo>
                <a:lnTo>
                  <a:pt x="33019" y="36195"/>
                </a:lnTo>
                <a:lnTo>
                  <a:pt x="34692" y="23019"/>
                </a:lnTo>
                <a:lnTo>
                  <a:pt x="43289" y="11979"/>
                </a:lnTo>
                <a:lnTo>
                  <a:pt x="48386" y="11049"/>
                </a:lnTo>
                <a:lnTo>
                  <a:pt x="75553" y="11049"/>
                </a:lnTo>
                <a:lnTo>
                  <a:pt x="75139" y="10413"/>
                </a:lnTo>
                <a:lnTo>
                  <a:pt x="33146" y="10413"/>
                </a:lnTo>
                <a:lnTo>
                  <a:pt x="33146" y="0"/>
                </a:lnTo>
                <a:close/>
              </a:path>
              <a:path w="83820" h="104140">
                <a:moveTo>
                  <a:pt x="69168" y="71247"/>
                </a:moveTo>
                <a:lnTo>
                  <a:pt x="36702" y="71247"/>
                </a:lnTo>
                <a:lnTo>
                  <a:pt x="42417" y="75311"/>
                </a:lnTo>
                <a:lnTo>
                  <a:pt x="53339" y="75311"/>
                </a:lnTo>
                <a:lnTo>
                  <a:pt x="67202" y="72741"/>
                </a:lnTo>
                <a:lnTo>
                  <a:pt x="69168" y="71247"/>
                </a:lnTo>
                <a:close/>
              </a:path>
              <a:path w="83820" h="104140">
                <a:moveTo>
                  <a:pt x="75553" y="11049"/>
                </a:moveTo>
                <a:lnTo>
                  <a:pt x="48386" y="11049"/>
                </a:lnTo>
                <a:lnTo>
                  <a:pt x="59979" y="17644"/>
                </a:lnTo>
                <a:lnTo>
                  <a:pt x="63366" y="31698"/>
                </a:lnTo>
                <a:lnTo>
                  <a:pt x="61642" y="51516"/>
                </a:lnTo>
                <a:lnTo>
                  <a:pt x="56120" y="61891"/>
                </a:lnTo>
                <a:lnTo>
                  <a:pt x="78769" y="61891"/>
                </a:lnTo>
                <a:lnTo>
                  <a:pt x="83211" y="52667"/>
                </a:lnTo>
                <a:lnTo>
                  <a:pt x="82741" y="31690"/>
                </a:lnTo>
                <a:lnTo>
                  <a:pt x="79191" y="16639"/>
                </a:lnTo>
                <a:lnTo>
                  <a:pt x="75553" y="11049"/>
                </a:lnTo>
                <a:close/>
              </a:path>
              <a:path w="83820" h="104140">
                <a:moveTo>
                  <a:pt x="54101" y="253"/>
                </a:moveTo>
                <a:lnTo>
                  <a:pt x="46735" y="253"/>
                </a:lnTo>
                <a:lnTo>
                  <a:pt x="39624" y="3683"/>
                </a:lnTo>
                <a:lnTo>
                  <a:pt x="33146" y="10413"/>
                </a:lnTo>
                <a:lnTo>
                  <a:pt x="75139" y="10413"/>
                </a:lnTo>
                <a:lnTo>
                  <a:pt x="72805" y="6826"/>
                </a:lnTo>
                <a:lnTo>
                  <a:pt x="63832" y="1594"/>
                </a:lnTo>
                <a:lnTo>
                  <a:pt x="5410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19668" y="478831"/>
            <a:ext cx="34290" cy="73025"/>
          </a:xfrm>
          <a:custGeom>
            <a:avLst/>
            <a:gdLst/>
            <a:ahLst/>
            <a:cxnLst/>
            <a:rect l="l" t="t" r="r" b="b"/>
            <a:pathLst>
              <a:path w="34290" h="73025">
                <a:moveTo>
                  <a:pt x="34035" y="0"/>
                </a:moveTo>
                <a:lnTo>
                  <a:pt x="32257" y="85"/>
                </a:lnTo>
                <a:lnTo>
                  <a:pt x="0" y="5038"/>
                </a:lnTo>
                <a:lnTo>
                  <a:pt x="0" y="10499"/>
                </a:lnTo>
                <a:lnTo>
                  <a:pt x="1524" y="10499"/>
                </a:lnTo>
                <a:lnTo>
                  <a:pt x="11429" y="10880"/>
                </a:lnTo>
                <a:lnTo>
                  <a:pt x="13588" y="12785"/>
                </a:lnTo>
                <a:lnTo>
                  <a:pt x="13588" y="72209"/>
                </a:lnTo>
                <a:lnTo>
                  <a:pt x="34035" y="72983"/>
                </a:lnTo>
                <a:lnTo>
                  <a:pt x="3403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31606" y="448055"/>
            <a:ext cx="24130" cy="20955"/>
          </a:xfrm>
          <a:custGeom>
            <a:avLst/>
            <a:gdLst/>
            <a:ahLst/>
            <a:cxnLst/>
            <a:rect l="l" t="t" r="r" b="b"/>
            <a:pathLst>
              <a:path w="24129" h="20954">
                <a:moveTo>
                  <a:pt x="18288" y="0"/>
                </a:moveTo>
                <a:lnTo>
                  <a:pt x="5207" y="0"/>
                </a:lnTo>
                <a:lnTo>
                  <a:pt x="0" y="4572"/>
                </a:lnTo>
                <a:lnTo>
                  <a:pt x="0" y="15748"/>
                </a:lnTo>
                <a:lnTo>
                  <a:pt x="5207" y="20447"/>
                </a:lnTo>
                <a:lnTo>
                  <a:pt x="18288" y="20447"/>
                </a:lnTo>
                <a:lnTo>
                  <a:pt x="23749" y="15748"/>
                </a:lnTo>
                <a:lnTo>
                  <a:pt x="23749" y="4572"/>
                </a:lnTo>
                <a:lnTo>
                  <a:pt x="1828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72373" y="478662"/>
            <a:ext cx="64769" cy="73660"/>
          </a:xfrm>
          <a:custGeom>
            <a:avLst/>
            <a:gdLst/>
            <a:ahLst/>
            <a:cxnLst/>
            <a:rect l="l" t="t" r="r" b="b"/>
            <a:pathLst>
              <a:path w="64770" h="73659">
                <a:moveTo>
                  <a:pt x="33527" y="0"/>
                </a:moveTo>
                <a:lnTo>
                  <a:pt x="306" y="5159"/>
                </a:lnTo>
                <a:lnTo>
                  <a:pt x="0" y="10667"/>
                </a:lnTo>
                <a:lnTo>
                  <a:pt x="1270" y="10667"/>
                </a:lnTo>
                <a:lnTo>
                  <a:pt x="11429" y="11049"/>
                </a:lnTo>
                <a:lnTo>
                  <a:pt x="13461" y="12953"/>
                </a:lnTo>
                <a:lnTo>
                  <a:pt x="13461" y="72377"/>
                </a:lnTo>
                <a:lnTo>
                  <a:pt x="33527" y="73151"/>
                </a:lnTo>
                <a:lnTo>
                  <a:pt x="33527" y="37619"/>
                </a:lnTo>
                <a:lnTo>
                  <a:pt x="35728" y="26250"/>
                </a:lnTo>
                <a:lnTo>
                  <a:pt x="46789" y="16972"/>
                </a:lnTo>
                <a:lnTo>
                  <a:pt x="56642" y="16001"/>
                </a:lnTo>
                <a:lnTo>
                  <a:pt x="64643" y="16001"/>
                </a:lnTo>
                <a:lnTo>
                  <a:pt x="64643" y="14732"/>
                </a:lnTo>
                <a:lnTo>
                  <a:pt x="33527" y="14732"/>
                </a:lnTo>
                <a:lnTo>
                  <a:pt x="33527" y="0"/>
                </a:lnTo>
                <a:close/>
              </a:path>
              <a:path w="64770" h="73659">
                <a:moveTo>
                  <a:pt x="64643" y="16001"/>
                </a:moveTo>
                <a:lnTo>
                  <a:pt x="56642" y="16001"/>
                </a:lnTo>
                <a:lnTo>
                  <a:pt x="59054" y="16763"/>
                </a:lnTo>
                <a:lnTo>
                  <a:pt x="61468" y="17272"/>
                </a:lnTo>
                <a:lnTo>
                  <a:pt x="64643" y="18287"/>
                </a:lnTo>
                <a:lnTo>
                  <a:pt x="64643" y="16001"/>
                </a:lnTo>
                <a:close/>
              </a:path>
              <a:path w="64770" h="73659">
                <a:moveTo>
                  <a:pt x="57023" y="253"/>
                </a:moveTo>
                <a:lnTo>
                  <a:pt x="42672" y="253"/>
                </a:lnTo>
                <a:lnTo>
                  <a:pt x="36702" y="8254"/>
                </a:lnTo>
                <a:lnTo>
                  <a:pt x="33527" y="14732"/>
                </a:lnTo>
                <a:lnTo>
                  <a:pt x="64643" y="14732"/>
                </a:lnTo>
                <a:lnTo>
                  <a:pt x="64643" y="1142"/>
                </a:lnTo>
                <a:lnTo>
                  <a:pt x="63500" y="1015"/>
                </a:lnTo>
                <a:lnTo>
                  <a:pt x="60198" y="381"/>
                </a:lnTo>
                <a:lnTo>
                  <a:pt x="57023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46077" y="479240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64" y="0"/>
                </a:moveTo>
                <a:lnTo>
                  <a:pt x="25997" y="1407"/>
                </a:lnTo>
                <a:lnTo>
                  <a:pt x="12575" y="6351"/>
                </a:lnTo>
                <a:lnTo>
                  <a:pt x="4081" y="14771"/>
                </a:lnTo>
                <a:lnTo>
                  <a:pt x="0" y="26605"/>
                </a:lnTo>
                <a:lnTo>
                  <a:pt x="1564" y="43893"/>
                </a:lnTo>
                <a:lnTo>
                  <a:pt x="6725" y="57183"/>
                </a:lnTo>
                <a:lnTo>
                  <a:pt x="15209" y="66602"/>
                </a:lnTo>
                <a:lnTo>
                  <a:pt x="26740" y="72278"/>
                </a:lnTo>
                <a:lnTo>
                  <a:pt x="41044" y="74339"/>
                </a:lnTo>
                <a:lnTo>
                  <a:pt x="57176" y="72798"/>
                </a:lnTo>
                <a:lnTo>
                  <a:pt x="66415" y="70357"/>
                </a:lnTo>
                <a:lnTo>
                  <a:pt x="67774" y="69906"/>
                </a:lnTo>
                <a:lnTo>
                  <a:pt x="67774" y="63429"/>
                </a:lnTo>
                <a:lnTo>
                  <a:pt x="50375" y="63429"/>
                </a:lnTo>
                <a:lnTo>
                  <a:pt x="35380" y="59571"/>
                </a:lnTo>
                <a:lnTo>
                  <a:pt x="26034" y="49834"/>
                </a:lnTo>
                <a:lnTo>
                  <a:pt x="21558" y="36973"/>
                </a:lnTo>
                <a:lnTo>
                  <a:pt x="30701" y="33099"/>
                </a:lnTo>
                <a:lnTo>
                  <a:pt x="48165" y="31210"/>
                </a:lnTo>
                <a:lnTo>
                  <a:pt x="64113" y="30594"/>
                </a:lnTo>
                <a:lnTo>
                  <a:pt x="69171" y="29139"/>
                </a:lnTo>
                <a:lnTo>
                  <a:pt x="67828" y="21900"/>
                </a:lnTo>
                <a:lnTo>
                  <a:pt x="22490" y="21900"/>
                </a:lnTo>
                <a:lnTo>
                  <a:pt x="21673" y="16693"/>
                </a:lnTo>
                <a:lnTo>
                  <a:pt x="24848" y="7168"/>
                </a:lnTo>
                <a:lnTo>
                  <a:pt x="60299" y="7168"/>
                </a:lnTo>
                <a:lnTo>
                  <a:pt x="58368" y="4849"/>
                </a:lnTo>
                <a:lnTo>
                  <a:pt x="44864" y="0"/>
                </a:lnTo>
                <a:close/>
              </a:path>
              <a:path w="69215" h="74929">
                <a:moveTo>
                  <a:pt x="67774" y="60381"/>
                </a:moveTo>
                <a:lnTo>
                  <a:pt x="65869" y="61143"/>
                </a:lnTo>
                <a:lnTo>
                  <a:pt x="62567" y="62159"/>
                </a:lnTo>
                <a:lnTo>
                  <a:pt x="56852" y="63429"/>
                </a:lnTo>
                <a:lnTo>
                  <a:pt x="67774" y="63429"/>
                </a:lnTo>
                <a:lnTo>
                  <a:pt x="67774" y="60381"/>
                </a:lnTo>
                <a:close/>
              </a:path>
              <a:path w="69215" h="74929">
                <a:moveTo>
                  <a:pt x="60299" y="7168"/>
                </a:moveTo>
                <a:lnTo>
                  <a:pt x="46438" y="7168"/>
                </a:lnTo>
                <a:lnTo>
                  <a:pt x="49232" y="14915"/>
                </a:lnTo>
                <a:lnTo>
                  <a:pt x="49359" y="21900"/>
                </a:lnTo>
                <a:lnTo>
                  <a:pt x="67828" y="21900"/>
                </a:lnTo>
                <a:lnTo>
                  <a:pt x="66470" y="14581"/>
                </a:lnTo>
                <a:lnTo>
                  <a:pt x="60299" y="71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36026" y="444880"/>
            <a:ext cx="81915" cy="107314"/>
          </a:xfrm>
          <a:custGeom>
            <a:avLst/>
            <a:gdLst/>
            <a:ahLst/>
            <a:cxnLst/>
            <a:rect l="l" t="t" r="r" b="b"/>
            <a:pathLst>
              <a:path w="81915" h="107315">
                <a:moveTo>
                  <a:pt x="31242" y="0"/>
                </a:moveTo>
                <a:lnTo>
                  <a:pt x="225" y="3908"/>
                </a:lnTo>
                <a:lnTo>
                  <a:pt x="0" y="9398"/>
                </a:lnTo>
                <a:lnTo>
                  <a:pt x="1524" y="9398"/>
                </a:lnTo>
                <a:lnTo>
                  <a:pt x="11049" y="9779"/>
                </a:lnTo>
                <a:lnTo>
                  <a:pt x="13207" y="12065"/>
                </a:lnTo>
                <a:lnTo>
                  <a:pt x="13207" y="106833"/>
                </a:lnTo>
                <a:lnTo>
                  <a:pt x="32766" y="106934"/>
                </a:lnTo>
                <a:lnTo>
                  <a:pt x="32765" y="71302"/>
                </a:lnTo>
                <a:lnTo>
                  <a:pt x="37002" y="55980"/>
                </a:lnTo>
                <a:lnTo>
                  <a:pt x="46558" y="47361"/>
                </a:lnTo>
                <a:lnTo>
                  <a:pt x="62229" y="46355"/>
                </a:lnTo>
                <a:lnTo>
                  <a:pt x="79341" y="46355"/>
                </a:lnTo>
                <a:lnTo>
                  <a:pt x="78595" y="45235"/>
                </a:lnTo>
                <a:lnTo>
                  <a:pt x="35534" y="45235"/>
                </a:lnTo>
                <a:lnTo>
                  <a:pt x="33805" y="34828"/>
                </a:lnTo>
                <a:lnTo>
                  <a:pt x="33006" y="17256"/>
                </a:lnTo>
                <a:lnTo>
                  <a:pt x="32778" y="2739"/>
                </a:lnTo>
                <a:lnTo>
                  <a:pt x="31242" y="0"/>
                </a:lnTo>
                <a:close/>
              </a:path>
              <a:path w="81915" h="107315">
                <a:moveTo>
                  <a:pt x="79341" y="46355"/>
                </a:moveTo>
                <a:lnTo>
                  <a:pt x="62229" y="46355"/>
                </a:lnTo>
                <a:lnTo>
                  <a:pt x="62229" y="106774"/>
                </a:lnTo>
                <a:lnTo>
                  <a:pt x="81660" y="106934"/>
                </a:lnTo>
                <a:lnTo>
                  <a:pt x="81660" y="60032"/>
                </a:lnTo>
                <a:lnTo>
                  <a:pt x="80567" y="48193"/>
                </a:lnTo>
                <a:lnTo>
                  <a:pt x="79341" y="46355"/>
                </a:lnTo>
                <a:close/>
              </a:path>
              <a:path w="81915" h="107315">
                <a:moveTo>
                  <a:pt x="59690" y="33401"/>
                </a:moveTo>
                <a:lnTo>
                  <a:pt x="44954" y="37122"/>
                </a:lnTo>
                <a:lnTo>
                  <a:pt x="35534" y="45235"/>
                </a:lnTo>
                <a:lnTo>
                  <a:pt x="78595" y="45235"/>
                </a:lnTo>
                <a:lnTo>
                  <a:pt x="72912" y="36712"/>
                </a:lnTo>
                <a:lnTo>
                  <a:pt x="59690" y="3340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438686" y="479225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41" y="0"/>
                </a:moveTo>
                <a:lnTo>
                  <a:pt x="26029" y="1416"/>
                </a:lnTo>
                <a:lnTo>
                  <a:pt x="12613" y="6370"/>
                </a:lnTo>
                <a:lnTo>
                  <a:pt x="4100" y="14799"/>
                </a:lnTo>
                <a:lnTo>
                  <a:pt x="0" y="26645"/>
                </a:lnTo>
                <a:lnTo>
                  <a:pt x="1557" y="43884"/>
                </a:lnTo>
                <a:lnTo>
                  <a:pt x="6707" y="57150"/>
                </a:lnTo>
                <a:lnTo>
                  <a:pt x="15188" y="66565"/>
                </a:lnTo>
                <a:lnTo>
                  <a:pt x="26739" y="72257"/>
                </a:lnTo>
                <a:lnTo>
                  <a:pt x="41098" y="74350"/>
                </a:lnTo>
                <a:lnTo>
                  <a:pt x="57209" y="72807"/>
                </a:lnTo>
                <a:lnTo>
                  <a:pt x="66437" y="70365"/>
                </a:lnTo>
                <a:lnTo>
                  <a:pt x="67773" y="69922"/>
                </a:lnTo>
                <a:lnTo>
                  <a:pt x="67773" y="63445"/>
                </a:lnTo>
                <a:lnTo>
                  <a:pt x="50374" y="63445"/>
                </a:lnTo>
                <a:lnTo>
                  <a:pt x="35306" y="59559"/>
                </a:lnTo>
                <a:lnTo>
                  <a:pt x="26044" y="49759"/>
                </a:lnTo>
                <a:lnTo>
                  <a:pt x="21728" y="36832"/>
                </a:lnTo>
                <a:lnTo>
                  <a:pt x="30827" y="33042"/>
                </a:lnTo>
                <a:lnTo>
                  <a:pt x="48328" y="31201"/>
                </a:lnTo>
                <a:lnTo>
                  <a:pt x="64255" y="30605"/>
                </a:lnTo>
                <a:lnTo>
                  <a:pt x="69170" y="29155"/>
                </a:lnTo>
                <a:lnTo>
                  <a:pt x="67826" y="21916"/>
                </a:lnTo>
                <a:lnTo>
                  <a:pt x="22530" y="21916"/>
                </a:lnTo>
                <a:lnTo>
                  <a:pt x="21545" y="16709"/>
                </a:lnTo>
                <a:lnTo>
                  <a:pt x="24847" y="7184"/>
                </a:lnTo>
                <a:lnTo>
                  <a:pt x="60304" y="7184"/>
                </a:lnTo>
                <a:lnTo>
                  <a:pt x="58345" y="4833"/>
                </a:lnTo>
                <a:lnTo>
                  <a:pt x="44841" y="0"/>
                </a:lnTo>
                <a:close/>
              </a:path>
              <a:path w="69215" h="74929">
                <a:moveTo>
                  <a:pt x="67773" y="60397"/>
                </a:moveTo>
                <a:lnTo>
                  <a:pt x="65868" y="61159"/>
                </a:lnTo>
                <a:lnTo>
                  <a:pt x="62566" y="62175"/>
                </a:lnTo>
                <a:lnTo>
                  <a:pt x="56851" y="63445"/>
                </a:lnTo>
                <a:lnTo>
                  <a:pt x="67773" y="63445"/>
                </a:lnTo>
                <a:lnTo>
                  <a:pt x="67773" y="60397"/>
                </a:lnTo>
                <a:close/>
              </a:path>
              <a:path w="69215" h="74929">
                <a:moveTo>
                  <a:pt x="60304" y="7184"/>
                </a:moveTo>
                <a:lnTo>
                  <a:pt x="46437" y="7184"/>
                </a:lnTo>
                <a:lnTo>
                  <a:pt x="49104" y="14931"/>
                </a:lnTo>
                <a:lnTo>
                  <a:pt x="49485" y="21916"/>
                </a:lnTo>
                <a:lnTo>
                  <a:pt x="67826" y="21916"/>
                </a:lnTo>
                <a:lnTo>
                  <a:pt x="66461" y="14570"/>
                </a:lnTo>
                <a:lnTo>
                  <a:pt x="60304" y="718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1382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6195" y="31369"/>
                </a:moveTo>
                <a:lnTo>
                  <a:pt x="13462" y="31369"/>
                </a:lnTo>
                <a:lnTo>
                  <a:pt x="13462" y="73590"/>
                </a:lnTo>
                <a:lnTo>
                  <a:pt x="17654" y="89862"/>
                </a:lnTo>
                <a:lnTo>
                  <a:pt x="28511" y="96084"/>
                </a:lnTo>
                <a:lnTo>
                  <a:pt x="44831" y="97027"/>
                </a:lnTo>
                <a:lnTo>
                  <a:pt x="48895" y="96393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290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6195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450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462" y="0"/>
                </a:lnTo>
                <a:lnTo>
                  <a:pt x="13462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57259" y="448055"/>
            <a:ext cx="119380" cy="104139"/>
          </a:xfrm>
          <a:custGeom>
            <a:avLst/>
            <a:gdLst/>
            <a:ahLst/>
            <a:cxnLst/>
            <a:rect l="l" t="t" r="r" b="b"/>
            <a:pathLst>
              <a:path w="119379" h="104140">
                <a:moveTo>
                  <a:pt x="239" y="2"/>
                </a:moveTo>
                <a:lnTo>
                  <a:pt x="0" y="5969"/>
                </a:lnTo>
                <a:lnTo>
                  <a:pt x="3937" y="6731"/>
                </a:lnTo>
                <a:lnTo>
                  <a:pt x="16001" y="8763"/>
                </a:lnTo>
                <a:lnTo>
                  <a:pt x="16891" y="8763"/>
                </a:lnTo>
                <a:lnTo>
                  <a:pt x="16891" y="103712"/>
                </a:lnTo>
                <a:lnTo>
                  <a:pt x="38354" y="103759"/>
                </a:lnTo>
                <a:lnTo>
                  <a:pt x="38353" y="24149"/>
                </a:lnTo>
                <a:lnTo>
                  <a:pt x="61676" y="24149"/>
                </a:lnTo>
                <a:lnTo>
                  <a:pt x="46080" y="547"/>
                </a:lnTo>
                <a:lnTo>
                  <a:pt x="239" y="2"/>
                </a:lnTo>
                <a:close/>
              </a:path>
              <a:path w="119379" h="104140">
                <a:moveTo>
                  <a:pt x="61676" y="24149"/>
                </a:moveTo>
                <a:lnTo>
                  <a:pt x="38353" y="24149"/>
                </a:lnTo>
                <a:lnTo>
                  <a:pt x="42146" y="28984"/>
                </a:lnTo>
                <a:lnTo>
                  <a:pt x="49429" y="39335"/>
                </a:lnTo>
                <a:lnTo>
                  <a:pt x="58878" y="53161"/>
                </a:lnTo>
                <a:lnTo>
                  <a:pt x="69168" y="68425"/>
                </a:lnTo>
                <a:lnTo>
                  <a:pt x="91843" y="102448"/>
                </a:lnTo>
                <a:lnTo>
                  <a:pt x="119116" y="103758"/>
                </a:lnTo>
                <a:lnTo>
                  <a:pt x="119118" y="77952"/>
                </a:lnTo>
                <a:lnTo>
                  <a:pt x="97663" y="77952"/>
                </a:lnTo>
                <a:lnTo>
                  <a:pt x="93822" y="72428"/>
                </a:lnTo>
                <a:lnTo>
                  <a:pt x="86520" y="61572"/>
                </a:lnTo>
                <a:lnTo>
                  <a:pt x="61676" y="24149"/>
                </a:lnTo>
                <a:close/>
              </a:path>
              <a:path w="119379" h="104140">
                <a:moveTo>
                  <a:pt x="117601" y="0"/>
                </a:moveTo>
                <a:lnTo>
                  <a:pt x="97663" y="0"/>
                </a:lnTo>
                <a:lnTo>
                  <a:pt x="97663" y="77952"/>
                </a:lnTo>
                <a:lnTo>
                  <a:pt x="119118" y="77952"/>
                </a:lnTo>
                <a:lnTo>
                  <a:pt x="119125" y="0"/>
                </a:lnTo>
                <a:lnTo>
                  <a:pt x="11760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695855" y="479351"/>
            <a:ext cx="71120" cy="74295"/>
          </a:xfrm>
          <a:custGeom>
            <a:avLst/>
            <a:gdLst/>
            <a:ahLst/>
            <a:cxnLst/>
            <a:rect l="l" t="t" r="r" b="b"/>
            <a:pathLst>
              <a:path w="71120" h="74295">
                <a:moveTo>
                  <a:pt x="46396" y="0"/>
                </a:moveTo>
                <a:lnTo>
                  <a:pt x="27165" y="1271"/>
                </a:lnTo>
                <a:lnTo>
                  <a:pt x="13366" y="5931"/>
                </a:lnTo>
                <a:lnTo>
                  <a:pt x="4483" y="13916"/>
                </a:lnTo>
                <a:lnTo>
                  <a:pt x="0" y="25161"/>
                </a:lnTo>
                <a:lnTo>
                  <a:pt x="1387" y="42673"/>
                </a:lnTo>
                <a:lnTo>
                  <a:pt x="6296" y="56155"/>
                </a:lnTo>
                <a:lnTo>
                  <a:pt x="14468" y="65781"/>
                </a:lnTo>
                <a:lnTo>
                  <a:pt x="25644" y="71724"/>
                </a:lnTo>
                <a:lnTo>
                  <a:pt x="39567" y="74159"/>
                </a:lnTo>
                <a:lnTo>
                  <a:pt x="56625" y="72904"/>
                </a:lnTo>
                <a:lnTo>
                  <a:pt x="66417" y="70609"/>
                </a:lnTo>
                <a:lnTo>
                  <a:pt x="68922" y="69796"/>
                </a:lnTo>
                <a:lnTo>
                  <a:pt x="68922" y="63319"/>
                </a:lnTo>
                <a:lnTo>
                  <a:pt x="51396" y="63319"/>
                </a:lnTo>
                <a:lnTo>
                  <a:pt x="36036" y="59530"/>
                </a:lnTo>
                <a:lnTo>
                  <a:pt x="26508" y="49948"/>
                </a:lnTo>
                <a:lnTo>
                  <a:pt x="21966" y="37249"/>
                </a:lnTo>
                <a:lnTo>
                  <a:pt x="30880" y="33212"/>
                </a:lnTo>
                <a:lnTo>
                  <a:pt x="48239" y="31199"/>
                </a:lnTo>
                <a:lnTo>
                  <a:pt x="64607" y="30504"/>
                </a:lnTo>
                <a:lnTo>
                  <a:pt x="70700" y="29029"/>
                </a:lnTo>
                <a:lnTo>
                  <a:pt x="69326" y="21790"/>
                </a:lnTo>
                <a:lnTo>
                  <a:pt x="23161" y="21790"/>
                </a:lnTo>
                <a:lnTo>
                  <a:pt x="21932" y="16583"/>
                </a:lnTo>
                <a:lnTo>
                  <a:pt x="25107" y="7058"/>
                </a:lnTo>
                <a:lnTo>
                  <a:pt x="61604" y="7058"/>
                </a:lnTo>
                <a:lnTo>
                  <a:pt x="59841" y="4956"/>
                </a:lnTo>
                <a:lnTo>
                  <a:pt x="46396" y="0"/>
                </a:lnTo>
                <a:close/>
              </a:path>
              <a:path w="71120" h="74295">
                <a:moveTo>
                  <a:pt x="68922" y="60271"/>
                </a:moveTo>
                <a:lnTo>
                  <a:pt x="67017" y="61033"/>
                </a:lnTo>
                <a:lnTo>
                  <a:pt x="63715" y="62049"/>
                </a:lnTo>
                <a:lnTo>
                  <a:pt x="57746" y="63319"/>
                </a:lnTo>
                <a:lnTo>
                  <a:pt x="68922" y="63319"/>
                </a:lnTo>
                <a:lnTo>
                  <a:pt x="68922" y="60271"/>
                </a:lnTo>
                <a:close/>
              </a:path>
              <a:path w="71120" h="74295">
                <a:moveTo>
                  <a:pt x="61604" y="7058"/>
                </a:moveTo>
                <a:lnTo>
                  <a:pt x="47205" y="7058"/>
                </a:lnTo>
                <a:lnTo>
                  <a:pt x="49944" y="14650"/>
                </a:lnTo>
                <a:lnTo>
                  <a:pt x="50064" y="16583"/>
                </a:lnTo>
                <a:lnTo>
                  <a:pt x="50253" y="21790"/>
                </a:lnTo>
                <a:lnTo>
                  <a:pt x="69326" y="21790"/>
                </a:lnTo>
                <a:lnTo>
                  <a:pt x="67971" y="14650"/>
                </a:lnTo>
                <a:lnTo>
                  <a:pt x="61604" y="705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61806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5941" y="31369"/>
                </a:moveTo>
                <a:lnTo>
                  <a:pt x="13335" y="31369"/>
                </a:lnTo>
                <a:lnTo>
                  <a:pt x="13335" y="73590"/>
                </a:lnTo>
                <a:lnTo>
                  <a:pt x="17558" y="89862"/>
                </a:lnTo>
                <a:lnTo>
                  <a:pt x="28440" y="96084"/>
                </a:lnTo>
                <a:lnTo>
                  <a:pt x="44830" y="97027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036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5941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324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335" y="0"/>
                </a:lnTo>
                <a:lnTo>
                  <a:pt x="13335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768206" y="480441"/>
            <a:ext cx="86995" cy="71755"/>
          </a:xfrm>
          <a:custGeom>
            <a:avLst/>
            <a:gdLst/>
            <a:ahLst/>
            <a:cxnLst/>
            <a:rect l="l" t="t" r="r" b="b"/>
            <a:pathLst>
              <a:path w="86995" h="71754">
                <a:moveTo>
                  <a:pt x="65079" y="45720"/>
                </a:moveTo>
                <a:lnTo>
                  <a:pt x="42164" y="45720"/>
                </a:lnTo>
                <a:lnTo>
                  <a:pt x="61292" y="71140"/>
                </a:lnTo>
                <a:lnTo>
                  <a:pt x="84709" y="71374"/>
                </a:lnTo>
                <a:lnTo>
                  <a:pt x="65079" y="45720"/>
                </a:lnTo>
                <a:close/>
              </a:path>
              <a:path w="86995" h="71754">
                <a:moveTo>
                  <a:pt x="115" y="0"/>
                </a:moveTo>
                <a:lnTo>
                  <a:pt x="0" y="5714"/>
                </a:lnTo>
                <a:lnTo>
                  <a:pt x="1270" y="5714"/>
                </a:lnTo>
                <a:lnTo>
                  <a:pt x="11557" y="6350"/>
                </a:lnTo>
                <a:lnTo>
                  <a:pt x="13970" y="8255"/>
                </a:lnTo>
                <a:lnTo>
                  <a:pt x="32512" y="32893"/>
                </a:lnTo>
                <a:lnTo>
                  <a:pt x="12549" y="56014"/>
                </a:lnTo>
                <a:lnTo>
                  <a:pt x="33147" y="56134"/>
                </a:lnTo>
                <a:lnTo>
                  <a:pt x="42164" y="45720"/>
                </a:lnTo>
                <a:lnTo>
                  <a:pt x="65079" y="45720"/>
                </a:lnTo>
                <a:lnTo>
                  <a:pt x="48035" y="23444"/>
                </a:lnTo>
                <a:lnTo>
                  <a:pt x="66548" y="23241"/>
                </a:lnTo>
                <a:lnTo>
                  <a:pt x="67690" y="21926"/>
                </a:lnTo>
                <a:lnTo>
                  <a:pt x="47028" y="21926"/>
                </a:lnTo>
                <a:lnTo>
                  <a:pt x="30108" y="12"/>
                </a:lnTo>
                <a:lnTo>
                  <a:pt x="115" y="0"/>
                </a:lnTo>
                <a:close/>
              </a:path>
              <a:path w="86995" h="71754">
                <a:moveTo>
                  <a:pt x="66040" y="0"/>
                </a:moveTo>
                <a:lnTo>
                  <a:pt x="47028" y="21926"/>
                </a:lnTo>
                <a:lnTo>
                  <a:pt x="67690" y="21926"/>
                </a:lnTo>
                <a:lnTo>
                  <a:pt x="86632" y="124"/>
                </a:lnTo>
                <a:lnTo>
                  <a:pt x="6604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4169" y="4986845"/>
            <a:ext cx="97155" cy="73660"/>
          </a:xfrm>
          <a:custGeom>
            <a:avLst/>
            <a:gdLst/>
            <a:ahLst/>
            <a:cxnLst/>
            <a:rect l="l" t="t" r="r" b="b"/>
            <a:pathLst>
              <a:path w="97155" h="73660">
                <a:moveTo>
                  <a:pt x="26920" y="16192"/>
                </a:moveTo>
                <a:lnTo>
                  <a:pt x="17948" y="16192"/>
                </a:lnTo>
                <a:lnTo>
                  <a:pt x="17948" y="73384"/>
                </a:lnTo>
                <a:lnTo>
                  <a:pt x="26920" y="73384"/>
                </a:lnTo>
                <a:lnTo>
                  <a:pt x="26920" y="16192"/>
                </a:lnTo>
                <a:close/>
              </a:path>
              <a:path w="97155" h="73660">
                <a:moveTo>
                  <a:pt x="26920" y="0"/>
                </a:moveTo>
                <a:lnTo>
                  <a:pt x="21139" y="0"/>
                </a:lnTo>
                <a:lnTo>
                  <a:pt x="19577" y="3149"/>
                </a:lnTo>
                <a:lnTo>
                  <a:pt x="16917" y="6413"/>
                </a:lnTo>
                <a:lnTo>
                  <a:pt x="9406" y="13119"/>
                </a:lnTo>
                <a:lnTo>
                  <a:pt x="5019" y="15976"/>
                </a:lnTo>
                <a:lnTo>
                  <a:pt x="0" y="18338"/>
                </a:lnTo>
                <a:lnTo>
                  <a:pt x="0" y="27012"/>
                </a:lnTo>
                <a:lnTo>
                  <a:pt x="17948" y="16192"/>
                </a:lnTo>
                <a:lnTo>
                  <a:pt x="26920" y="16192"/>
                </a:lnTo>
                <a:lnTo>
                  <a:pt x="26920" y="0"/>
                </a:lnTo>
                <a:close/>
              </a:path>
              <a:path w="97155" h="73660">
                <a:moveTo>
                  <a:pt x="92116" y="7416"/>
                </a:moveTo>
                <a:lnTo>
                  <a:pt x="77682" y="7416"/>
                </a:lnTo>
                <a:lnTo>
                  <a:pt x="80996" y="8648"/>
                </a:lnTo>
                <a:lnTo>
                  <a:pt x="86076" y="13525"/>
                </a:lnTo>
                <a:lnTo>
                  <a:pt x="87346" y="16535"/>
                </a:lnTo>
                <a:lnTo>
                  <a:pt x="87346" y="23482"/>
                </a:lnTo>
                <a:lnTo>
                  <a:pt x="85949" y="27076"/>
                </a:lnTo>
                <a:lnTo>
                  <a:pt x="80348" y="34711"/>
                </a:lnTo>
                <a:lnTo>
                  <a:pt x="75002" y="39847"/>
                </a:lnTo>
                <a:lnTo>
                  <a:pt x="61934" y="50549"/>
                </a:lnTo>
                <a:lnTo>
                  <a:pt x="58022" y="54239"/>
                </a:lnTo>
                <a:lnTo>
                  <a:pt x="52612" y="60620"/>
                </a:lnTo>
                <a:lnTo>
                  <a:pt x="50643" y="63861"/>
                </a:lnTo>
                <a:lnTo>
                  <a:pt x="49411" y="67151"/>
                </a:lnTo>
                <a:lnTo>
                  <a:pt x="48637" y="69146"/>
                </a:lnTo>
                <a:lnTo>
                  <a:pt x="48294" y="71224"/>
                </a:lnTo>
                <a:lnTo>
                  <a:pt x="48357" y="73384"/>
                </a:lnTo>
                <a:lnTo>
                  <a:pt x="96668" y="73384"/>
                </a:lnTo>
                <a:lnTo>
                  <a:pt x="96668" y="64758"/>
                </a:lnTo>
                <a:lnTo>
                  <a:pt x="60829" y="64758"/>
                </a:lnTo>
                <a:lnTo>
                  <a:pt x="61819" y="63130"/>
                </a:lnTo>
                <a:lnTo>
                  <a:pt x="63089" y="61509"/>
                </a:lnTo>
                <a:lnTo>
                  <a:pt x="66137" y="58285"/>
                </a:lnTo>
                <a:lnTo>
                  <a:pt x="69604" y="55219"/>
                </a:lnTo>
                <a:lnTo>
                  <a:pt x="81428" y="45247"/>
                </a:lnTo>
                <a:lnTo>
                  <a:pt x="86038" y="40960"/>
                </a:lnTo>
                <a:lnTo>
                  <a:pt x="91618" y="34686"/>
                </a:lnTo>
                <a:lnTo>
                  <a:pt x="93582" y="31736"/>
                </a:lnTo>
                <a:lnTo>
                  <a:pt x="95970" y="26085"/>
                </a:lnTo>
                <a:lnTo>
                  <a:pt x="96511" y="23482"/>
                </a:lnTo>
                <a:lnTo>
                  <a:pt x="96444" y="14249"/>
                </a:lnTo>
                <a:lnTo>
                  <a:pt x="94534" y="9715"/>
                </a:lnTo>
                <a:lnTo>
                  <a:pt x="92116" y="7416"/>
                </a:lnTo>
                <a:close/>
              </a:path>
              <a:path w="97155" h="73660">
                <a:moveTo>
                  <a:pt x="80806" y="0"/>
                </a:moveTo>
                <a:lnTo>
                  <a:pt x="66836" y="0"/>
                </a:lnTo>
                <a:lnTo>
                  <a:pt x="61311" y="1803"/>
                </a:lnTo>
                <a:lnTo>
                  <a:pt x="53069" y="9004"/>
                </a:lnTo>
                <a:lnTo>
                  <a:pt x="50681" y="14249"/>
                </a:lnTo>
                <a:lnTo>
                  <a:pt x="50059" y="21132"/>
                </a:lnTo>
                <a:lnTo>
                  <a:pt x="59279" y="22085"/>
                </a:lnTo>
                <a:lnTo>
                  <a:pt x="59317" y="17487"/>
                </a:lnTo>
                <a:lnTo>
                  <a:pt x="60625" y="13906"/>
                </a:lnTo>
                <a:lnTo>
                  <a:pt x="65807" y="8724"/>
                </a:lnTo>
                <a:lnTo>
                  <a:pt x="69261" y="7416"/>
                </a:lnTo>
                <a:lnTo>
                  <a:pt x="92116" y="7416"/>
                </a:lnTo>
                <a:lnTo>
                  <a:pt x="86356" y="1943"/>
                </a:lnTo>
                <a:lnTo>
                  <a:pt x="8080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25"/>
              </a:lnSpc>
            </a:pPr>
            <a:r>
              <a:rPr dirty="0"/>
              <a:t>E</a:t>
            </a:r>
            <a:r>
              <a:rPr dirty="0" spc="-10"/>
              <a:t>v</a:t>
            </a:r>
            <a:r>
              <a:rPr dirty="0"/>
              <a:t>olving</a:t>
            </a:r>
            <a:r>
              <a:rPr dirty="0" spc="-110"/>
              <a:t> </a:t>
            </a:r>
            <a:r>
              <a:rPr dirty="0"/>
              <a:t>A</a:t>
            </a:r>
            <a:r>
              <a:rPr dirty="0" spc="-10"/>
              <a:t>n</a:t>
            </a:r>
            <a:r>
              <a:rPr dirty="0"/>
              <a:t>al</a:t>
            </a:r>
            <a:r>
              <a:rPr dirty="0" spc="-30"/>
              <a:t>y</a:t>
            </a:r>
            <a:r>
              <a:rPr dirty="0"/>
              <a:t>tics</a:t>
            </a:r>
            <a:r>
              <a:rPr dirty="0" spc="-75"/>
              <a:t> </a:t>
            </a:r>
            <a:r>
              <a:rPr dirty="0"/>
              <a:t>Ar</a:t>
            </a:r>
            <a:r>
              <a:rPr dirty="0" spc="-10"/>
              <a:t>c</a:t>
            </a:r>
            <a:r>
              <a:rPr dirty="0"/>
              <a:t>hitecture</a:t>
            </a:r>
          </a:p>
          <a:p>
            <a:pPr marL="12700">
              <a:lnSpc>
                <a:spcPts val="2005"/>
              </a:lnSpc>
            </a:pPr>
            <a:r>
              <a:rPr dirty="0" sz="1800" b="0">
                <a:latin typeface="Arial"/>
                <a:cs typeface="Arial"/>
              </a:rPr>
              <a:t>Fo</a:t>
            </a:r>
            <a:r>
              <a:rPr dirty="0" sz="1800" spc="-10" b="0">
                <a:latin typeface="Arial"/>
                <a:cs typeface="Arial"/>
              </a:rPr>
              <a:t>u</a:t>
            </a:r>
            <a:r>
              <a:rPr dirty="0" sz="1800" b="0">
                <a:latin typeface="Arial"/>
                <a:cs typeface="Arial"/>
              </a:rPr>
              <a:t>n</a:t>
            </a:r>
            <a:r>
              <a:rPr dirty="0" sz="1800" spc="-10" b="0">
                <a:latin typeface="Arial"/>
                <a:cs typeface="Arial"/>
              </a:rPr>
              <a:t>d</a:t>
            </a:r>
            <a:r>
              <a:rPr dirty="0" sz="1800" b="0">
                <a:latin typeface="Arial"/>
                <a:cs typeface="Arial"/>
              </a:rPr>
              <a:t>ati</a:t>
            </a:r>
            <a:r>
              <a:rPr dirty="0" sz="1800" spc="-10" b="0">
                <a:latin typeface="Arial"/>
                <a:cs typeface="Arial"/>
              </a:rPr>
              <a:t>o</a:t>
            </a:r>
            <a:r>
              <a:rPr dirty="0" sz="1800" b="0">
                <a:latin typeface="Arial"/>
                <a:cs typeface="Arial"/>
              </a:rPr>
              <a:t>n</a:t>
            </a:r>
            <a:r>
              <a:rPr dirty="0" sz="1800" spc="20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for</a:t>
            </a:r>
            <a:r>
              <a:rPr dirty="0" sz="1800" spc="-10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S</a:t>
            </a:r>
            <a:r>
              <a:rPr dirty="0" sz="1800" spc="-10" b="0">
                <a:latin typeface="Arial"/>
                <a:cs typeface="Arial"/>
              </a:rPr>
              <a:t>o</a:t>
            </a:r>
            <a:r>
              <a:rPr dirty="0" sz="1800" b="0">
                <a:latin typeface="Arial"/>
                <a:cs typeface="Arial"/>
              </a:rPr>
              <a:t>ci</a:t>
            </a:r>
            <a:r>
              <a:rPr dirty="0" sz="1800" spc="-10" b="0">
                <a:latin typeface="Arial"/>
                <a:cs typeface="Arial"/>
              </a:rPr>
              <a:t>a</a:t>
            </a:r>
            <a:r>
              <a:rPr dirty="0" sz="1800" b="0">
                <a:latin typeface="Arial"/>
                <a:cs typeface="Arial"/>
              </a:rPr>
              <a:t>l</a:t>
            </a:r>
            <a:r>
              <a:rPr dirty="0" sz="1800" spc="10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In</a:t>
            </a:r>
            <a:r>
              <a:rPr dirty="0" sz="1800" spc="-10" b="0">
                <a:latin typeface="Arial"/>
                <a:cs typeface="Arial"/>
              </a:rPr>
              <a:t>n</a:t>
            </a:r>
            <a:r>
              <a:rPr dirty="0" sz="1800" b="0">
                <a:latin typeface="Arial"/>
                <a:cs typeface="Arial"/>
              </a:rPr>
              <a:t>ov</a:t>
            </a:r>
            <a:r>
              <a:rPr dirty="0" sz="1800" spc="-10" b="0">
                <a:latin typeface="Arial"/>
                <a:cs typeface="Arial"/>
              </a:rPr>
              <a:t>a</a:t>
            </a:r>
            <a:r>
              <a:rPr dirty="0" sz="1800" b="0">
                <a:latin typeface="Arial"/>
                <a:cs typeface="Arial"/>
              </a:rPr>
              <a:t>tion</a:t>
            </a:r>
            <a:r>
              <a:rPr dirty="0" sz="1800" spc="1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S</a:t>
            </a:r>
            <a:r>
              <a:rPr dirty="0" sz="1800" spc="-10" b="0">
                <a:latin typeface="Arial"/>
                <a:cs typeface="Arial"/>
              </a:rPr>
              <a:t>o</a:t>
            </a:r>
            <a:r>
              <a:rPr dirty="0" sz="1800" b="0">
                <a:latin typeface="Arial"/>
                <a:cs typeface="Arial"/>
              </a:rPr>
              <a:t>l</a:t>
            </a:r>
            <a:r>
              <a:rPr dirty="0" sz="1800" spc="-10" b="0">
                <a:latin typeface="Arial"/>
                <a:cs typeface="Arial"/>
              </a:rPr>
              <a:t>u</a:t>
            </a:r>
            <a:r>
              <a:rPr dirty="0" sz="1800" b="0">
                <a:latin typeface="Arial"/>
                <a:cs typeface="Arial"/>
              </a:rPr>
              <a:t>tio</a:t>
            </a:r>
            <a:r>
              <a:rPr dirty="0" sz="1800" spc="-10" b="0">
                <a:latin typeface="Arial"/>
                <a:cs typeface="Arial"/>
              </a:rPr>
              <a:t>n</a:t>
            </a:r>
            <a:r>
              <a:rPr dirty="0" sz="1800" b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067927" y="4835224"/>
            <a:ext cx="15240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414141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498091" y="1475232"/>
            <a:ext cx="2435352" cy="11140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892807" y="1472183"/>
            <a:ext cx="1693164" cy="11734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45336" y="1499730"/>
            <a:ext cx="2339975" cy="10189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545336" y="1499730"/>
            <a:ext cx="2339975" cy="1019175"/>
          </a:xfrm>
          <a:custGeom>
            <a:avLst/>
            <a:gdLst/>
            <a:ahLst/>
            <a:cxnLst/>
            <a:rect l="l" t="t" r="r" b="b"/>
            <a:pathLst>
              <a:path w="2339975" h="1019175">
                <a:moveTo>
                  <a:pt x="0" y="1018933"/>
                </a:moveTo>
                <a:lnTo>
                  <a:pt x="2339975" y="1018933"/>
                </a:lnTo>
                <a:lnTo>
                  <a:pt x="2339975" y="0"/>
                </a:lnTo>
                <a:lnTo>
                  <a:pt x="0" y="0"/>
                </a:lnTo>
                <a:lnTo>
                  <a:pt x="0" y="1018933"/>
                </a:lnTo>
                <a:close/>
              </a:path>
            </a:pathLst>
          </a:custGeom>
          <a:ln w="9525">
            <a:solidFill>
              <a:srgbClr val="00A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030348" y="1560997"/>
            <a:ext cx="1370330" cy="937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GEST</a:t>
            </a:r>
            <a:endParaRPr sz="1400">
              <a:latin typeface="Arial"/>
              <a:cs typeface="Arial"/>
            </a:endParaRPr>
          </a:p>
          <a:p>
            <a:pPr algn="ctr" marL="48895" marR="41910" indent="-127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capt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 Stre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 E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ent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traction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ata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921252" y="3308603"/>
            <a:ext cx="4277867" cy="7833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925823" y="3307079"/>
            <a:ext cx="4477512" cy="8077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968369" y="3333699"/>
            <a:ext cx="4183634" cy="6882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3968369" y="3333699"/>
            <a:ext cx="4184015" cy="688340"/>
          </a:xfrm>
          <a:prstGeom prst="rect">
            <a:avLst/>
          </a:prstGeom>
          <a:ln w="9525">
            <a:solidFill>
              <a:srgbClr val="00A39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 marL="1270">
              <a:lnSpc>
                <a:spcPct val="100000"/>
              </a:lnSpc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400" spc="-15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 spc="-3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dirty="0" sz="1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  <a:p>
            <a:pPr algn="ctr" marL="86995" marR="82550">
              <a:lnSpc>
                <a:spcPct val="100000"/>
              </a:lnSpc>
              <a:spcBef>
                <a:spcPts val="5"/>
              </a:spcBef>
              <a:tabLst>
                <a:tab pos="2469515" algn="l"/>
              </a:tabLst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Speciali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z="1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res	O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200" spc="1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rastruc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tu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 In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200" spc="-1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ederat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scal</a:t>
            </a:r>
            <a:r>
              <a:rPr dirty="0" sz="1200" spc="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out,</a:t>
            </a:r>
            <a:r>
              <a:rPr dirty="0" sz="1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distr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921252" y="2560320"/>
            <a:ext cx="4277867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171188" y="2557272"/>
            <a:ext cx="3819144" cy="8077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968369" y="2584373"/>
            <a:ext cx="4183634" cy="6641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968369" y="2584373"/>
            <a:ext cx="4184015" cy="664210"/>
          </a:xfrm>
          <a:custGeom>
            <a:avLst/>
            <a:gdLst/>
            <a:ahLst/>
            <a:cxnLst/>
            <a:rect l="l" t="t" r="r" b="b"/>
            <a:pathLst>
              <a:path w="4184015" h="664210">
                <a:moveTo>
                  <a:pt x="0" y="664159"/>
                </a:moveTo>
                <a:lnTo>
                  <a:pt x="4183634" y="664159"/>
                </a:lnTo>
                <a:lnTo>
                  <a:pt x="4183634" y="0"/>
                </a:lnTo>
                <a:lnTo>
                  <a:pt x="0" y="0"/>
                </a:lnTo>
                <a:lnTo>
                  <a:pt x="0" y="664159"/>
                </a:lnTo>
                <a:close/>
              </a:path>
            </a:pathLst>
          </a:custGeom>
          <a:ln w="9524">
            <a:solidFill>
              <a:srgbClr val="00A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4293234" y="2645838"/>
            <a:ext cx="3534410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spc="-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4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YSIS 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4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 spc="1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anal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tics,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batch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anal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tics,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br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d anal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tics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achine</a:t>
            </a:r>
            <a:r>
              <a:rPr dirty="0" sz="1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rnin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NL</a:t>
            </a:r>
            <a:r>
              <a:rPr dirty="0" sz="1200" spc="-15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oice/ima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e/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921252" y="1834895"/>
            <a:ext cx="4277867" cy="7345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925823" y="1831848"/>
            <a:ext cx="4043172" cy="8077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968369" y="1859152"/>
            <a:ext cx="4183634" cy="6400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968369" y="1859152"/>
            <a:ext cx="4184015" cy="640080"/>
          </a:xfrm>
          <a:custGeom>
            <a:avLst/>
            <a:gdLst/>
            <a:ahLst/>
            <a:cxnLst/>
            <a:rect l="l" t="t" r="r" b="b"/>
            <a:pathLst>
              <a:path w="4184015" h="640080">
                <a:moveTo>
                  <a:pt x="0" y="640080"/>
                </a:moveTo>
                <a:lnTo>
                  <a:pt x="4183634" y="640080"/>
                </a:lnTo>
                <a:lnTo>
                  <a:pt x="4183634" y="0"/>
                </a:lnTo>
                <a:lnTo>
                  <a:pt x="0" y="0"/>
                </a:lnTo>
                <a:lnTo>
                  <a:pt x="0" y="640080"/>
                </a:lnTo>
                <a:close/>
              </a:path>
            </a:pathLst>
          </a:custGeom>
          <a:ln w="9525">
            <a:solidFill>
              <a:srgbClr val="00A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4047871" y="1920414"/>
            <a:ext cx="3674110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54380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1400" spc="-12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spc="-15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ent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det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ctio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predicti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prescr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pti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 Search,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dia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nosis,</a:t>
            </a:r>
            <a:r>
              <a:rPr dirty="0" sz="1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cor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elation</a:t>
            </a:r>
            <a:r>
              <a:rPr dirty="0" sz="1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roo</a:t>
            </a:r>
            <a:r>
              <a:rPr dirty="0" sz="1200" spc="2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cause</a:t>
            </a:r>
            <a:r>
              <a:rPr dirty="0" sz="1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anal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sis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921252" y="1475232"/>
            <a:ext cx="4277867" cy="3688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576571" y="1472183"/>
            <a:ext cx="3015996" cy="4587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968369" y="1499742"/>
            <a:ext cx="4183634" cy="2743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968369" y="1499742"/>
            <a:ext cx="4184015" cy="274320"/>
          </a:xfrm>
          <a:custGeom>
            <a:avLst/>
            <a:gdLst/>
            <a:ahLst/>
            <a:cxnLst/>
            <a:rect l="l" t="t" r="r" b="b"/>
            <a:pathLst>
              <a:path w="4184015" h="274319">
                <a:moveTo>
                  <a:pt x="0" y="274320"/>
                </a:moveTo>
                <a:lnTo>
                  <a:pt x="4183634" y="274320"/>
                </a:lnTo>
                <a:lnTo>
                  <a:pt x="4183634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ln w="9525">
            <a:solidFill>
              <a:srgbClr val="00A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4714113" y="1560997"/>
            <a:ext cx="2691765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VIS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IZ</a:t>
            </a:r>
            <a:r>
              <a:rPr dirty="0" sz="1400" spc="-15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4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SIG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HT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502663" y="3098292"/>
            <a:ext cx="2433828" cy="9936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580388" y="3102864"/>
            <a:ext cx="2319528" cy="10378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49653" y="3122396"/>
            <a:ext cx="2339975" cy="8995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49653" y="3122396"/>
            <a:ext cx="2339975" cy="899794"/>
          </a:xfrm>
          <a:custGeom>
            <a:avLst/>
            <a:gdLst/>
            <a:ahLst/>
            <a:cxnLst/>
            <a:rect l="l" t="t" r="r" b="b"/>
            <a:pathLst>
              <a:path w="2339975" h="899795">
                <a:moveTo>
                  <a:pt x="0" y="899528"/>
                </a:moveTo>
                <a:lnTo>
                  <a:pt x="2339975" y="899528"/>
                </a:lnTo>
                <a:lnTo>
                  <a:pt x="2339975" y="0"/>
                </a:lnTo>
                <a:lnTo>
                  <a:pt x="0" y="0"/>
                </a:lnTo>
                <a:lnTo>
                  <a:pt x="0" y="899528"/>
                </a:lnTo>
                <a:close/>
              </a:path>
            </a:pathLst>
          </a:custGeom>
          <a:ln w="9525">
            <a:solidFill>
              <a:srgbClr val="00A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1702435" y="3191931"/>
            <a:ext cx="2033270" cy="782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905">
              <a:lnSpc>
                <a:spcPct val="100000"/>
              </a:lnSpc>
            </a:pP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114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400" spc="-15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GT</a:t>
            </a:r>
            <a:endParaRPr sz="1400">
              <a:latin typeface="Arial"/>
              <a:cs typeface="Arial"/>
            </a:endParaRPr>
          </a:p>
          <a:p>
            <a:pPr algn="ctr" marL="12700" marR="5080" indent="63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tinu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traction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 Unstructured,</a:t>
            </a:r>
            <a:r>
              <a:rPr dirty="0" sz="1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mi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struct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red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 Do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ain</a:t>
            </a:r>
            <a:r>
              <a:rPr dirty="0" sz="1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dirty="0" sz="1200" spc="1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ic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502663" y="955547"/>
            <a:ext cx="6696456" cy="5547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028444" y="923544"/>
            <a:ext cx="5699759" cy="67208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549653" y="979500"/>
            <a:ext cx="6602476" cy="46080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1549653" y="979500"/>
            <a:ext cx="6602730" cy="461009"/>
          </a:xfrm>
          <a:prstGeom prst="rect">
            <a:avLst/>
          </a:prstGeom>
          <a:ln w="9525">
            <a:solidFill>
              <a:srgbClr val="008DA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LUT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12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I,</a:t>
            </a:r>
            <a:r>
              <a:rPr dirty="0" sz="14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SY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1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400" spc="-15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3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400" spc="-11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RTN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624964" y="4136836"/>
            <a:ext cx="5725795" cy="843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CC0000"/>
              </a:buClr>
              <a:buFont typeface="Wingdings"/>
              <a:buChar char=""/>
              <a:tabLst>
                <a:tab pos="299720" algn="l"/>
              </a:tabLst>
            </a:pP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C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urated</a:t>
            </a:r>
            <a:r>
              <a:rPr dirty="0" sz="1400" spc="-3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archite</a:t>
            </a: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c</a:t>
            </a: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ure</a:t>
            </a:r>
            <a:r>
              <a:rPr dirty="0" sz="1400" spc="-5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integrating</a:t>
            </a:r>
            <a:r>
              <a:rPr dirty="0" sz="1400" spc="-5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H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itachi,</a:t>
            </a:r>
            <a:r>
              <a:rPr dirty="0" sz="1400" spc="-3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Open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Source</a:t>
            </a:r>
            <a:r>
              <a:rPr dirty="0" sz="1400" spc="-3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and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partner</a:t>
            </a:r>
            <a:r>
              <a:rPr dirty="0" sz="1400" spc="-4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I</a:t>
            </a:r>
            <a:r>
              <a:rPr dirty="0" sz="1400" spc="-185">
                <a:solidFill>
                  <a:srgbClr val="414141"/>
                </a:solidFill>
                <a:latin typeface="Arial"/>
                <a:cs typeface="Arial"/>
              </a:rPr>
              <a:t>P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CC0000"/>
              </a:buClr>
              <a:buFont typeface="Wingdings"/>
              <a:buChar char=""/>
              <a:tabLst>
                <a:tab pos="299720" algn="l"/>
              </a:tabLst>
            </a:pP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Open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and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fle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x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ible.</a:t>
            </a:r>
            <a:r>
              <a:rPr dirty="0" sz="1400" spc="-1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C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loud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and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on-pre</a:t>
            </a: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ise</a:t>
            </a:r>
            <a:r>
              <a:rPr dirty="0" sz="1400" spc="-4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deplo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y</a:t>
            </a: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ent.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CC0000"/>
              </a:buClr>
              <a:buFont typeface="Wingdings"/>
              <a:buChar char=""/>
              <a:tabLst>
                <a:tab pos="299720" algn="l"/>
              </a:tabLst>
            </a:pP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Pro</a:t>
            </a: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otes</a:t>
            </a:r>
            <a:r>
              <a:rPr dirty="0" sz="1400" spc="-4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reuse</a:t>
            </a:r>
            <a:r>
              <a:rPr dirty="0" sz="1400" spc="-3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bes</a:t>
            </a:r>
            <a:r>
              <a:rPr dirty="0" sz="1400" spc="5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-pr</a:t>
            </a:r>
            <a:r>
              <a:rPr dirty="0" sz="1400" spc="-15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c</a:t>
            </a: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i</a:t>
            </a: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c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400" spc="-4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repeata</a:t>
            </a: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b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ili</a:t>
            </a:r>
            <a:r>
              <a:rPr dirty="0" sz="1400" spc="5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400" spc="-130">
                <a:solidFill>
                  <a:srgbClr val="414141"/>
                </a:solidFill>
                <a:latin typeface="Arial"/>
                <a:cs typeface="Arial"/>
              </a:rPr>
              <a:t>y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CC0000"/>
              </a:buClr>
              <a:buFont typeface="Wingdings"/>
              <a:buChar char=""/>
              <a:tabLst>
                <a:tab pos="299720" algn="l"/>
              </a:tabLst>
            </a:pP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educes</a:t>
            </a:r>
            <a:r>
              <a:rPr dirty="0" sz="1400" spc="-2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applicati</a:t>
            </a:r>
            <a:r>
              <a:rPr dirty="0" sz="1400" spc="-15">
                <a:solidFill>
                  <a:srgbClr val="414141"/>
                </a:solidFill>
                <a:latin typeface="Arial"/>
                <a:cs typeface="Arial"/>
              </a:rPr>
              <a:t>o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1400" spc="-4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co</a:t>
            </a: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ple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x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ity</a:t>
            </a:r>
            <a:r>
              <a:rPr dirty="0" sz="1400" spc="-1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to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speed</a:t>
            </a:r>
            <a:r>
              <a:rPr dirty="0" sz="1400" spc="-3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ti</a:t>
            </a: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to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arket.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165592" y="955547"/>
            <a:ext cx="542544" cy="31363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234171" y="1876044"/>
            <a:ext cx="458724" cy="12466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213343" y="979512"/>
            <a:ext cx="446633" cy="30424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8213343" y="979512"/>
            <a:ext cx="447040" cy="3042920"/>
          </a:xfrm>
          <a:prstGeom prst="rect">
            <a:avLst/>
          </a:prstGeom>
          <a:ln w="9525">
            <a:solidFill>
              <a:srgbClr val="008DAA"/>
            </a:solidFill>
          </a:ln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502663" y="2561844"/>
            <a:ext cx="2433828" cy="56388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964435" y="2549651"/>
            <a:ext cx="1557527" cy="62484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549653" y="2585758"/>
            <a:ext cx="2339975" cy="47024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1549653" y="2585758"/>
            <a:ext cx="2339975" cy="470534"/>
          </a:xfrm>
          <a:prstGeom prst="rect">
            <a:avLst/>
          </a:prstGeom>
          <a:ln w="9525">
            <a:solidFill>
              <a:srgbClr val="00A39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62610">
              <a:lnSpc>
                <a:spcPct val="100000"/>
              </a:lnSpc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BUL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ST</a:t>
            </a:r>
            <a:endParaRPr sz="1400">
              <a:latin typeface="Arial"/>
              <a:cs typeface="Arial"/>
            </a:endParaRPr>
          </a:p>
          <a:p>
            <a:pPr marL="54419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z="1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ex</a:t>
            </a:r>
            <a:endParaRPr sz="12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35355" y="1694814"/>
            <a:ext cx="862330" cy="824865"/>
          </a:xfrm>
          <a:custGeom>
            <a:avLst/>
            <a:gdLst/>
            <a:ahLst/>
            <a:cxnLst/>
            <a:rect l="l" t="t" r="r" b="b"/>
            <a:pathLst>
              <a:path w="862330" h="824864">
                <a:moveTo>
                  <a:pt x="655980" y="0"/>
                </a:moveTo>
                <a:lnTo>
                  <a:pt x="655980" y="103124"/>
                </a:lnTo>
                <a:lnTo>
                  <a:pt x="360768" y="103124"/>
                </a:lnTo>
                <a:lnTo>
                  <a:pt x="331179" y="104320"/>
                </a:lnTo>
                <a:lnTo>
                  <a:pt x="274070" y="113610"/>
                </a:lnTo>
                <a:lnTo>
                  <a:pt x="220340" y="131478"/>
                </a:lnTo>
                <a:lnTo>
                  <a:pt x="170729" y="157182"/>
                </a:lnTo>
                <a:lnTo>
                  <a:pt x="125983" y="189978"/>
                </a:lnTo>
                <a:lnTo>
                  <a:pt x="86842" y="229123"/>
                </a:lnTo>
                <a:lnTo>
                  <a:pt x="54050" y="273875"/>
                </a:lnTo>
                <a:lnTo>
                  <a:pt x="28350" y="323490"/>
                </a:lnTo>
                <a:lnTo>
                  <a:pt x="10484" y="377226"/>
                </a:lnTo>
                <a:lnTo>
                  <a:pt x="1195" y="434339"/>
                </a:lnTo>
                <a:lnTo>
                  <a:pt x="0" y="463931"/>
                </a:lnTo>
                <a:lnTo>
                  <a:pt x="0" y="824738"/>
                </a:lnTo>
                <a:lnTo>
                  <a:pt x="206146" y="824738"/>
                </a:lnTo>
                <a:lnTo>
                  <a:pt x="206180" y="460639"/>
                </a:lnTo>
                <a:lnTo>
                  <a:pt x="207172" y="446007"/>
                </a:lnTo>
                <a:lnTo>
                  <a:pt x="217844" y="404786"/>
                </a:lnTo>
                <a:lnTo>
                  <a:pt x="238753" y="368888"/>
                </a:lnTo>
                <a:lnTo>
                  <a:pt x="268214" y="339994"/>
                </a:lnTo>
                <a:lnTo>
                  <a:pt x="304547" y="319783"/>
                </a:lnTo>
                <a:lnTo>
                  <a:pt x="346067" y="309934"/>
                </a:lnTo>
                <a:lnTo>
                  <a:pt x="360768" y="309245"/>
                </a:lnTo>
                <a:lnTo>
                  <a:pt x="759129" y="309245"/>
                </a:lnTo>
                <a:lnTo>
                  <a:pt x="862152" y="206248"/>
                </a:lnTo>
                <a:lnTo>
                  <a:pt x="655980" y="0"/>
                </a:lnTo>
                <a:close/>
              </a:path>
              <a:path w="862330" h="824864">
                <a:moveTo>
                  <a:pt x="759129" y="309245"/>
                </a:moveTo>
                <a:lnTo>
                  <a:pt x="655980" y="309245"/>
                </a:lnTo>
                <a:lnTo>
                  <a:pt x="655980" y="412369"/>
                </a:lnTo>
                <a:lnTo>
                  <a:pt x="759129" y="309245"/>
                </a:lnTo>
                <a:close/>
              </a:path>
            </a:pathLst>
          </a:custGeom>
          <a:solidFill>
            <a:srgbClr val="F78E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375005" y="3608530"/>
            <a:ext cx="881380" cy="681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06680">
              <a:lnSpc>
                <a:spcPct val="100000"/>
              </a:lnSpc>
            </a:pPr>
            <a:r>
              <a:rPr dirty="0" sz="1200" b="1">
                <a:solidFill>
                  <a:srgbClr val="F78E1E"/>
                </a:solidFill>
                <a:latin typeface="Arial"/>
                <a:cs typeface="Arial"/>
              </a:rPr>
              <a:t>D</a:t>
            </a:r>
            <a:r>
              <a:rPr dirty="0" sz="1200" spc="-125" b="1">
                <a:solidFill>
                  <a:srgbClr val="F78E1E"/>
                </a:solidFill>
                <a:latin typeface="Arial"/>
                <a:cs typeface="Arial"/>
              </a:rPr>
              <a:t>A</a:t>
            </a:r>
            <a:r>
              <a:rPr dirty="0" sz="1200" spc="-75" b="1">
                <a:solidFill>
                  <a:srgbClr val="F78E1E"/>
                </a:solidFill>
                <a:latin typeface="Arial"/>
                <a:cs typeface="Arial"/>
              </a:rPr>
              <a:t>T</a:t>
            </a:r>
            <a:r>
              <a:rPr dirty="0" sz="1200" b="1">
                <a:solidFill>
                  <a:srgbClr val="F78E1E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F78E1E"/>
                </a:solidFill>
                <a:latin typeface="Arial"/>
                <a:cs typeface="Arial"/>
              </a:rPr>
              <a:t> SOUR</a:t>
            </a:r>
            <a:r>
              <a:rPr dirty="0" sz="1200" spc="-5" b="1">
                <a:solidFill>
                  <a:srgbClr val="F78E1E"/>
                </a:solidFill>
                <a:latin typeface="Arial"/>
                <a:cs typeface="Arial"/>
              </a:rPr>
              <a:t>C</a:t>
            </a:r>
            <a:r>
              <a:rPr dirty="0" sz="1200" b="1">
                <a:solidFill>
                  <a:srgbClr val="F78E1E"/>
                </a:solidFill>
                <a:latin typeface="Arial"/>
                <a:cs typeface="Arial"/>
              </a:rPr>
              <a:t>ES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050" b="1">
                <a:solidFill>
                  <a:srgbClr val="F78E1E"/>
                </a:solidFill>
                <a:latin typeface="Arial"/>
                <a:cs typeface="Arial"/>
              </a:rPr>
              <a:t>Deep</a:t>
            </a:r>
            <a:r>
              <a:rPr dirty="0" sz="1050" spc="-15" b="1">
                <a:solidFill>
                  <a:srgbClr val="F78E1E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78E1E"/>
                </a:solidFill>
                <a:latin typeface="Arial"/>
                <a:cs typeface="Arial"/>
              </a:rPr>
              <a:t>Doma</a:t>
            </a:r>
            <a:r>
              <a:rPr dirty="0" sz="1050" spc="-5" b="1">
                <a:solidFill>
                  <a:srgbClr val="F78E1E"/>
                </a:solidFill>
                <a:latin typeface="Arial"/>
                <a:cs typeface="Arial"/>
              </a:rPr>
              <a:t>i</a:t>
            </a:r>
            <a:r>
              <a:rPr dirty="0" sz="1050" b="1">
                <a:solidFill>
                  <a:srgbClr val="F78E1E"/>
                </a:solidFill>
                <a:latin typeface="Arial"/>
                <a:cs typeface="Arial"/>
              </a:rPr>
              <a:t>n</a:t>
            </a:r>
            <a:r>
              <a:rPr dirty="0" sz="1050" b="1">
                <a:solidFill>
                  <a:srgbClr val="F78E1E"/>
                </a:solidFill>
                <a:latin typeface="Arial"/>
                <a:cs typeface="Arial"/>
              </a:rPr>
              <a:t> Exper</a:t>
            </a:r>
            <a:r>
              <a:rPr dirty="0" sz="1050" spc="-10" b="1">
                <a:solidFill>
                  <a:srgbClr val="F78E1E"/>
                </a:solidFill>
                <a:latin typeface="Arial"/>
                <a:cs typeface="Arial"/>
              </a:rPr>
              <a:t>ti</a:t>
            </a:r>
            <a:r>
              <a:rPr dirty="0" sz="1050" b="1">
                <a:solidFill>
                  <a:srgbClr val="F78E1E"/>
                </a:solidFill>
                <a:latin typeface="Arial"/>
                <a:cs typeface="Arial"/>
              </a:rPr>
              <a:t>se</a:t>
            </a:r>
            <a:endParaRPr sz="105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62152" y="3157740"/>
            <a:ext cx="276326" cy="21080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96798" y="2857830"/>
            <a:ext cx="278574" cy="21252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074305" y="2570683"/>
            <a:ext cx="365810" cy="27906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36283" y="2624874"/>
            <a:ext cx="307594" cy="23465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70141" y="3127565"/>
            <a:ext cx="359333" cy="27412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15543" y="3144011"/>
            <a:ext cx="228600" cy="22860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15543" y="314401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3E3E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41146" y="3184471"/>
            <a:ext cx="177165" cy="63500"/>
          </a:xfrm>
          <a:custGeom>
            <a:avLst/>
            <a:gdLst/>
            <a:ahLst/>
            <a:cxnLst/>
            <a:rect l="l" t="t" r="r" b="b"/>
            <a:pathLst>
              <a:path w="177165" h="63500">
                <a:moveTo>
                  <a:pt x="169819" y="18992"/>
                </a:moveTo>
                <a:lnTo>
                  <a:pt x="98411" y="18992"/>
                </a:lnTo>
                <a:lnTo>
                  <a:pt x="111586" y="20414"/>
                </a:lnTo>
                <a:lnTo>
                  <a:pt x="121433" y="23086"/>
                </a:lnTo>
                <a:lnTo>
                  <a:pt x="125768" y="24826"/>
                </a:lnTo>
                <a:lnTo>
                  <a:pt x="128370" y="26566"/>
                </a:lnTo>
                <a:lnTo>
                  <a:pt x="129525" y="28307"/>
                </a:lnTo>
                <a:lnTo>
                  <a:pt x="130973" y="30336"/>
                </a:lnTo>
                <a:lnTo>
                  <a:pt x="131550" y="33528"/>
                </a:lnTo>
                <a:lnTo>
                  <a:pt x="131550" y="37877"/>
                </a:lnTo>
                <a:lnTo>
                  <a:pt x="133420" y="52533"/>
                </a:lnTo>
                <a:lnTo>
                  <a:pt x="142624" y="60667"/>
                </a:lnTo>
                <a:lnTo>
                  <a:pt x="159597" y="63399"/>
                </a:lnTo>
                <a:lnTo>
                  <a:pt x="165957" y="63399"/>
                </a:lnTo>
                <a:lnTo>
                  <a:pt x="170584" y="62237"/>
                </a:lnTo>
                <a:lnTo>
                  <a:pt x="175785" y="57599"/>
                </a:lnTo>
                <a:lnTo>
                  <a:pt x="176944" y="53536"/>
                </a:lnTo>
                <a:lnTo>
                  <a:pt x="176944" y="47736"/>
                </a:lnTo>
                <a:lnTo>
                  <a:pt x="176329" y="37115"/>
                </a:lnTo>
                <a:lnTo>
                  <a:pt x="172923" y="25264"/>
                </a:lnTo>
                <a:lnTo>
                  <a:pt x="169819" y="18992"/>
                </a:lnTo>
                <a:close/>
              </a:path>
              <a:path w="177165" h="63500">
                <a:moveTo>
                  <a:pt x="78990" y="0"/>
                </a:moveTo>
                <a:lnTo>
                  <a:pt x="40495" y="3744"/>
                </a:lnTo>
                <a:lnTo>
                  <a:pt x="5771" y="21615"/>
                </a:lnTo>
                <a:lnTo>
                  <a:pt x="0" y="44838"/>
                </a:lnTo>
                <a:lnTo>
                  <a:pt x="0" y="54408"/>
                </a:lnTo>
                <a:lnTo>
                  <a:pt x="1156" y="57888"/>
                </a:lnTo>
                <a:lnTo>
                  <a:pt x="4228" y="60550"/>
                </a:lnTo>
                <a:lnTo>
                  <a:pt x="11344" y="62437"/>
                </a:lnTo>
                <a:lnTo>
                  <a:pt x="30306" y="61920"/>
                </a:lnTo>
                <a:lnTo>
                  <a:pt x="41607" y="55238"/>
                </a:lnTo>
                <a:lnTo>
                  <a:pt x="45394" y="43098"/>
                </a:lnTo>
                <a:lnTo>
                  <a:pt x="45394" y="30915"/>
                </a:lnTo>
                <a:lnTo>
                  <a:pt x="48574" y="25988"/>
                </a:lnTo>
                <a:lnTo>
                  <a:pt x="57945" y="22312"/>
                </a:lnTo>
                <a:lnTo>
                  <a:pt x="66788" y="20401"/>
                </a:lnTo>
                <a:lnTo>
                  <a:pt x="79763" y="19254"/>
                </a:lnTo>
                <a:lnTo>
                  <a:pt x="98411" y="18992"/>
                </a:lnTo>
                <a:lnTo>
                  <a:pt x="169819" y="18992"/>
                </a:lnTo>
                <a:lnTo>
                  <a:pt x="166534" y="12354"/>
                </a:lnTo>
                <a:lnTo>
                  <a:pt x="119807" y="1433"/>
                </a:lnTo>
                <a:lnTo>
                  <a:pt x="95091" y="98"/>
                </a:lnTo>
                <a:lnTo>
                  <a:pt x="78990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60807" y="3213647"/>
            <a:ext cx="137795" cy="111125"/>
          </a:xfrm>
          <a:custGeom>
            <a:avLst/>
            <a:gdLst/>
            <a:ahLst/>
            <a:cxnLst/>
            <a:rect l="l" t="t" r="r" b="b"/>
            <a:pathLst>
              <a:path w="137795" h="111125">
                <a:moveTo>
                  <a:pt x="54934" y="0"/>
                </a:moveTo>
                <a:lnTo>
                  <a:pt x="33825" y="0"/>
                </a:lnTo>
                <a:lnTo>
                  <a:pt x="33825" y="21462"/>
                </a:lnTo>
                <a:lnTo>
                  <a:pt x="10986" y="57133"/>
                </a:lnTo>
                <a:lnTo>
                  <a:pt x="0" y="84685"/>
                </a:lnTo>
                <a:lnTo>
                  <a:pt x="0" y="110786"/>
                </a:lnTo>
                <a:lnTo>
                  <a:pt x="137622" y="110786"/>
                </a:lnTo>
                <a:lnTo>
                  <a:pt x="137622" y="83525"/>
                </a:lnTo>
                <a:lnTo>
                  <a:pt x="137045" y="77725"/>
                </a:lnTo>
                <a:lnTo>
                  <a:pt x="136178" y="74534"/>
                </a:lnTo>
                <a:lnTo>
                  <a:pt x="135020" y="71055"/>
                </a:lnTo>
                <a:lnTo>
                  <a:pt x="43369" y="71055"/>
                </a:lnTo>
                <a:lnTo>
                  <a:pt x="41055" y="68732"/>
                </a:lnTo>
                <a:lnTo>
                  <a:pt x="41055" y="62933"/>
                </a:lnTo>
                <a:lnTo>
                  <a:pt x="43369" y="60903"/>
                </a:lnTo>
                <a:lnTo>
                  <a:pt x="128865" y="60903"/>
                </a:lnTo>
                <a:lnTo>
                  <a:pt x="126635" y="57422"/>
                </a:lnTo>
                <a:lnTo>
                  <a:pt x="125529" y="55682"/>
                </a:lnTo>
                <a:lnTo>
                  <a:pt x="43369" y="55682"/>
                </a:lnTo>
                <a:lnTo>
                  <a:pt x="41055" y="53363"/>
                </a:lnTo>
                <a:lnTo>
                  <a:pt x="41055" y="47852"/>
                </a:lnTo>
                <a:lnTo>
                  <a:pt x="43369" y="45533"/>
                </a:lnTo>
                <a:lnTo>
                  <a:pt x="119083" y="45533"/>
                </a:lnTo>
                <a:lnTo>
                  <a:pt x="115950" y="40602"/>
                </a:lnTo>
                <a:lnTo>
                  <a:pt x="43369" y="40602"/>
                </a:lnTo>
                <a:lnTo>
                  <a:pt x="41055" y="38283"/>
                </a:lnTo>
                <a:lnTo>
                  <a:pt x="41055" y="32483"/>
                </a:lnTo>
                <a:lnTo>
                  <a:pt x="43369" y="30453"/>
                </a:lnTo>
                <a:lnTo>
                  <a:pt x="109504" y="30453"/>
                </a:lnTo>
                <a:lnTo>
                  <a:pt x="103793" y="21462"/>
                </a:lnTo>
                <a:lnTo>
                  <a:pt x="103793" y="17113"/>
                </a:lnTo>
                <a:lnTo>
                  <a:pt x="54934" y="17113"/>
                </a:lnTo>
                <a:lnTo>
                  <a:pt x="54934" y="0"/>
                </a:lnTo>
                <a:close/>
              </a:path>
              <a:path w="137795" h="111125">
                <a:moveTo>
                  <a:pt x="63608" y="60903"/>
                </a:moveTo>
                <a:lnTo>
                  <a:pt x="53775" y="60903"/>
                </a:lnTo>
                <a:lnTo>
                  <a:pt x="56089" y="62933"/>
                </a:lnTo>
                <a:lnTo>
                  <a:pt x="56089" y="68732"/>
                </a:lnTo>
                <a:lnTo>
                  <a:pt x="53775" y="71055"/>
                </a:lnTo>
                <a:lnTo>
                  <a:pt x="63608" y="71055"/>
                </a:lnTo>
                <a:lnTo>
                  <a:pt x="61294" y="68732"/>
                </a:lnTo>
                <a:lnTo>
                  <a:pt x="61294" y="62933"/>
                </a:lnTo>
                <a:lnTo>
                  <a:pt x="63608" y="60903"/>
                </a:lnTo>
                <a:close/>
              </a:path>
              <a:path w="137795" h="111125">
                <a:moveTo>
                  <a:pt x="83847" y="60903"/>
                </a:moveTo>
                <a:lnTo>
                  <a:pt x="74014" y="60903"/>
                </a:lnTo>
                <a:lnTo>
                  <a:pt x="76328" y="62933"/>
                </a:lnTo>
                <a:lnTo>
                  <a:pt x="76328" y="68732"/>
                </a:lnTo>
                <a:lnTo>
                  <a:pt x="74014" y="71055"/>
                </a:lnTo>
                <a:lnTo>
                  <a:pt x="83847" y="71055"/>
                </a:lnTo>
                <a:lnTo>
                  <a:pt x="81533" y="68732"/>
                </a:lnTo>
                <a:lnTo>
                  <a:pt x="81533" y="62933"/>
                </a:lnTo>
                <a:lnTo>
                  <a:pt x="83847" y="60903"/>
                </a:lnTo>
                <a:close/>
              </a:path>
              <a:path w="137795" h="111125">
                <a:moveTo>
                  <a:pt x="128865" y="60903"/>
                </a:moveTo>
                <a:lnTo>
                  <a:pt x="94253" y="60903"/>
                </a:lnTo>
                <a:lnTo>
                  <a:pt x="96567" y="62933"/>
                </a:lnTo>
                <a:lnTo>
                  <a:pt x="96567" y="68732"/>
                </a:lnTo>
                <a:lnTo>
                  <a:pt x="94253" y="71055"/>
                </a:lnTo>
                <a:lnTo>
                  <a:pt x="135020" y="71055"/>
                </a:lnTo>
                <a:lnTo>
                  <a:pt x="131840" y="65545"/>
                </a:lnTo>
                <a:lnTo>
                  <a:pt x="128865" y="60903"/>
                </a:lnTo>
                <a:close/>
              </a:path>
              <a:path w="137795" h="111125">
                <a:moveTo>
                  <a:pt x="63608" y="45533"/>
                </a:moveTo>
                <a:lnTo>
                  <a:pt x="53775" y="45533"/>
                </a:lnTo>
                <a:lnTo>
                  <a:pt x="56089" y="47852"/>
                </a:lnTo>
                <a:lnTo>
                  <a:pt x="56089" y="53363"/>
                </a:lnTo>
                <a:lnTo>
                  <a:pt x="53775" y="55682"/>
                </a:lnTo>
                <a:lnTo>
                  <a:pt x="63608" y="55682"/>
                </a:lnTo>
                <a:lnTo>
                  <a:pt x="61294" y="53363"/>
                </a:lnTo>
                <a:lnTo>
                  <a:pt x="61294" y="47852"/>
                </a:lnTo>
                <a:lnTo>
                  <a:pt x="63608" y="45533"/>
                </a:lnTo>
                <a:close/>
              </a:path>
              <a:path w="137795" h="111125">
                <a:moveTo>
                  <a:pt x="83847" y="45533"/>
                </a:moveTo>
                <a:lnTo>
                  <a:pt x="74014" y="45533"/>
                </a:lnTo>
                <a:lnTo>
                  <a:pt x="76328" y="47852"/>
                </a:lnTo>
                <a:lnTo>
                  <a:pt x="76328" y="53363"/>
                </a:lnTo>
                <a:lnTo>
                  <a:pt x="74014" y="55682"/>
                </a:lnTo>
                <a:lnTo>
                  <a:pt x="83847" y="55682"/>
                </a:lnTo>
                <a:lnTo>
                  <a:pt x="81533" y="53363"/>
                </a:lnTo>
                <a:lnTo>
                  <a:pt x="81533" y="47852"/>
                </a:lnTo>
                <a:lnTo>
                  <a:pt x="83847" y="45533"/>
                </a:lnTo>
                <a:close/>
              </a:path>
              <a:path w="137795" h="111125">
                <a:moveTo>
                  <a:pt x="119083" y="45533"/>
                </a:moveTo>
                <a:lnTo>
                  <a:pt x="94253" y="45533"/>
                </a:lnTo>
                <a:lnTo>
                  <a:pt x="96567" y="47852"/>
                </a:lnTo>
                <a:lnTo>
                  <a:pt x="96567" y="53363"/>
                </a:lnTo>
                <a:lnTo>
                  <a:pt x="94253" y="55682"/>
                </a:lnTo>
                <a:lnTo>
                  <a:pt x="125529" y="55682"/>
                </a:lnTo>
                <a:lnTo>
                  <a:pt x="119083" y="45533"/>
                </a:lnTo>
                <a:close/>
              </a:path>
              <a:path w="137795" h="111125">
                <a:moveTo>
                  <a:pt x="63608" y="30453"/>
                </a:moveTo>
                <a:lnTo>
                  <a:pt x="53775" y="30453"/>
                </a:lnTo>
                <a:lnTo>
                  <a:pt x="56089" y="32483"/>
                </a:lnTo>
                <a:lnTo>
                  <a:pt x="56089" y="38283"/>
                </a:lnTo>
                <a:lnTo>
                  <a:pt x="53775" y="40602"/>
                </a:lnTo>
                <a:lnTo>
                  <a:pt x="63608" y="40602"/>
                </a:lnTo>
                <a:lnTo>
                  <a:pt x="61294" y="38283"/>
                </a:lnTo>
                <a:lnTo>
                  <a:pt x="61294" y="32483"/>
                </a:lnTo>
                <a:lnTo>
                  <a:pt x="63608" y="30453"/>
                </a:lnTo>
                <a:close/>
              </a:path>
              <a:path w="137795" h="111125">
                <a:moveTo>
                  <a:pt x="83847" y="30453"/>
                </a:moveTo>
                <a:lnTo>
                  <a:pt x="74014" y="30453"/>
                </a:lnTo>
                <a:lnTo>
                  <a:pt x="76328" y="32483"/>
                </a:lnTo>
                <a:lnTo>
                  <a:pt x="76328" y="38283"/>
                </a:lnTo>
                <a:lnTo>
                  <a:pt x="74014" y="40602"/>
                </a:lnTo>
                <a:lnTo>
                  <a:pt x="83847" y="40602"/>
                </a:lnTo>
                <a:lnTo>
                  <a:pt x="81533" y="38283"/>
                </a:lnTo>
                <a:lnTo>
                  <a:pt x="81533" y="32483"/>
                </a:lnTo>
                <a:lnTo>
                  <a:pt x="83847" y="30453"/>
                </a:lnTo>
                <a:close/>
              </a:path>
              <a:path w="137795" h="111125">
                <a:moveTo>
                  <a:pt x="109504" y="30453"/>
                </a:moveTo>
                <a:lnTo>
                  <a:pt x="94253" y="30453"/>
                </a:lnTo>
                <a:lnTo>
                  <a:pt x="96567" y="32483"/>
                </a:lnTo>
                <a:lnTo>
                  <a:pt x="96567" y="38283"/>
                </a:lnTo>
                <a:lnTo>
                  <a:pt x="94253" y="40602"/>
                </a:lnTo>
                <a:lnTo>
                  <a:pt x="115950" y="40602"/>
                </a:lnTo>
                <a:lnTo>
                  <a:pt x="109504" y="30453"/>
                </a:lnTo>
                <a:close/>
              </a:path>
              <a:path w="137795" h="111125">
                <a:moveTo>
                  <a:pt x="103793" y="0"/>
                </a:moveTo>
                <a:lnTo>
                  <a:pt x="82688" y="0"/>
                </a:lnTo>
                <a:lnTo>
                  <a:pt x="82688" y="17113"/>
                </a:lnTo>
                <a:lnTo>
                  <a:pt x="103793" y="17113"/>
                </a:lnTo>
                <a:lnTo>
                  <a:pt x="103793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191386" y="2879725"/>
            <a:ext cx="228600" cy="22860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191386" y="28797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3E3E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222617" y="2919944"/>
            <a:ext cx="168275" cy="157480"/>
          </a:xfrm>
          <a:custGeom>
            <a:avLst/>
            <a:gdLst/>
            <a:ahLst/>
            <a:cxnLst/>
            <a:rect l="l" t="t" r="r" b="b"/>
            <a:pathLst>
              <a:path w="168275" h="157480">
                <a:moveTo>
                  <a:pt x="27653" y="0"/>
                </a:moveTo>
                <a:lnTo>
                  <a:pt x="140734" y="1"/>
                </a:lnTo>
                <a:lnTo>
                  <a:pt x="154415" y="3735"/>
                </a:lnTo>
                <a:lnTo>
                  <a:pt x="164101" y="13358"/>
                </a:lnTo>
                <a:lnTo>
                  <a:pt x="167778" y="26884"/>
                </a:lnTo>
                <a:lnTo>
                  <a:pt x="167772" y="98987"/>
                </a:lnTo>
                <a:lnTo>
                  <a:pt x="163891" y="112426"/>
                </a:lnTo>
                <a:lnTo>
                  <a:pt x="154138" y="122031"/>
                </a:lnTo>
                <a:lnTo>
                  <a:pt x="140490" y="125700"/>
                </a:lnTo>
                <a:lnTo>
                  <a:pt x="64162" y="125700"/>
                </a:lnTo>
                <a:lnTo>
                  <a:pt x="50515" y="153674"/>
                </a:lnTo>
                <a:lnTo>
                  <a:pt x="49040" y="156580"/>
                </a:lnTo>
                <a:lnTo>
                  <a:pt x="46460" y="156943"/>
                </a:lnTo>
                <a:lnTo>
                  <a:pt x="44986" y="156943"/>
                </a:lnTo>
                <a:lnTo>
                  <a:pt x="42406" y="156580"/>
                </a:lnTo>
                <a:lnTo>
                  <a:pt x="40932" y="153674"/>
                </a:lnTo>
                <a:lnTo>
                  <a:pt x="26811" y="125687"/>
                </a:lnTo>
                <a:lnTo>
                  <a:pt x="13310" y="121676"/>
                </a:lnTo>
                <a:lnTo>
                  <a:pt x="3676" y="111910"/>
                </a:lnTo>
                <a:lnTo>
                  <a:pt x="0" y="98451"/>
                </a:lnTo>
                <a:lnTo>
                  <a:pt x="5" y="26343"/>
                </a:lnTo>
                <a:lnTo>
                  <a:pt x="3987" y="13005"/>
                </a:lnTo>
                <a:lnTo>
                  <a:pt x="13914" y="3575"/>
                </a:lnTo>
                <a:lnTo>
                  <a:pt x="27653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53884" y="2593975"/>
            <a:ext cx="228599" cy="22860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53884" y="25939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599" y="228600"/>
                </a:lnTo>
                <a:lnTo>
                  <a:pt x="228599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3E3E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99845" y="2618991"/>
            <a:ext cx="133350" cy="176530"/>
          </a:xfrm>
          <a:custGeom>
            <a:avLst/>
            <a:gdLst/>
            <a:ahLst/>
            <a:cxnLst/>
            <a:rect l="l" t="t" r="r" b="b"/>
            <a:pathLst>
              <a:path w="133350" h="176530">
                <a:moveTo>
                  <a:pt x="127097" y="0"/>
                </a:moveTo>
                <a:lnTo>
                  <a:pt x="6100" y="0"/>
                </a:lnTo>
                <a:lnTo>
                  <a:pt x="0" y="5938"/>
                </a:lnTo>
                <a:lnTo>
                  <a:pt x="0" y="169702"/>
                </a:lnTo>
                <a:lnTo>
                  <a:pt x="6100" y="176336"/>
                </a:lnTo>
                <a:lnTo>
                  <a:pt x="127439" y="176336"/>
                </a:lnTo>
                <a:lnTo>
                  <a:pt x="133200" y="170400"/>
                </a:lnTo>
                <a:lnTo>
                  <a:pt x="133200" y="166559"/>
                </a:lnTo>
                <a:lnTo>
                  <a:pt x="11523" y="166559"/>
                </a:lnTo>
                <a:lnTo>
                  <a:pt x="9829" y="164813"/>
                </a:lnTo>
                <a:lnTo>
                  <a:pt x="9829" y="10824"/>
                </a:lnTo>
                <a:lnTo>
                  <a:pt x="11523" y="9079"/>
                </a:lnTo>
                <a:lnTo>
                  <a:pt x="133200" y="9079"/>
                </a:lnTo>
                <a:lnTo>
                  <a:pt x="133200" y="5938"/>
                </a:lnTo>
                <a:lnTo>
                  <a:pt x="127097" y="0"/>
                </a:lnTo>
                <a:close/>
              </a:path>
              <a:path w="133350" h="176530">
                <a:moveTo>
                  <a:pt x="133200" y="9079"/>
                </a:moveTo>
                <a:lnTo>
                  <a:pt x="122012" y="9079"/>
                </a:lnTo>
                <a:lnTo>
                  <a:pt x="123707" y="10824"/>
                </a:lnTo>
                <a:lnTo>
                  <a:pt x="123707" y="78915"/>
                </a:lnTo>
                <a:lnTo>
                  <a:pt x="117033" y="117627"/>
                </a:lnTo>
                <a:lnTo>
                  <a:pt x="91067" y="131382"/>
                </a:lnTo>
                <a:lnTo>
                  <a:pt x="87223" y="149381"/>
                </a:lnTo>
                <a:lnTo>
                  <a:pt x="77992" y="160400"/>
                </a:lnTo>
                <a:lnTo>
                  <a:pt x="67083" y="165656"/>
                </a:lnTo>
                <a:lnTo>
                  <a:pt x="13557" y="166559"/>
                </a:lnTo>
                <a:lnTo>
                  <a:pt x="133200" y="166559"/>
                </a:lnTo>
                <a:lnTo>
                  <a:pt x="133200" y="9079"/>
                </a:lnTo>
                <a:close/>
              </a:path>
              <a:path w="133350" h="176530">
                <a:moveTo>
                  <a:pt x="70836" y="125356"/>
                </a:moveTo>
                <a:lnTo>
                  <a:pt x="27114" y="125356"/>
                </a:lnTo>
                <a:lnTo>
                  <a:pt x="24741" y="127799"/>
                </a:lnTo>
                <a:lnTo>
                  <a:pt x="24741" y="133737"/>
                </a:lnTo>
                <a:lnTo>
                  <a:pt x="27114" y="135831"/>
                </a:lnTo>
                <a:lnTo>
                  <a:pt x="70836" y="135831"/>
                </a:lnTo>
                <a:lnTo>
                  <a:pt x="73207" y="133737"/>
                </a:lnTo>
                <a:lnTo>
                  <a:pt x="73207" y="127799"/>
                </a:lnTo>
                <a:lnTo>
                  <a:pt x="70836" y="125356"/>
                </a:lnTo>
                <a:close/>
              </a:path>
              <a:path w="133350" h="176530">
                <a:moveTo>
                  <a:pt x="106764" y="93928"/>
                </a:moveTo>
                <a:lnTo>
                  <a:pt x="27114" y="93928"/>
                </a:lnTo>
                <a:lnTo>
                  <a:pt x="24741" y="96376"/>
                </a:lnTo>
                <a:lnTo>
                  <a:pt x="24741" y="101961"/>
                </a:lnTo>
                <a:lnTo>
                  <a:pt x="27114" y="104404"/>
                </a:lnTo>
                <a:lnTo>
                  <a:pt x="106764" y="104404"/>
                </a:lnTo>
                <a:lnTo>
                  <a:pt x="109135" y="101961"/>
                </a:lnTo>
                <a:lnTo>
                  <a:pt x="109135" y="96376"/>
                </a:lnTo>
                <a:lnTo>
                  <a:pt x="106764" y="93928"/>
                </a:lnTo>
                <a:close/>
              </a:path>
              <a:path w="133350" h="176530">
                <a:moveTo>
                  <a:pt x="106764" y="62156"/>
                </a:moveTo>
                <a:lnTo>
                  <a:pt x="27114" y="62156"/>
                </a:lnTo>
                <a:lnTo>
                  <a:pt x="24741" y="64600"/>
                </a:lnTo>
                <a:lnTo>
                  <a:pt x="24741" y="70533"/>
                </a:lnTo>
                <a:lnTo>
                  <a:pt x="27114" y="72632"/>
                </a:lnTo>
                <a:lnTo>
                  <a:pt x="106764" y="72632"/>
                </a:lnTo>
                <a:lnTo>
                  <a:pt x="109135" y="70533"/>
                </a:lnTo>
                <a:lnTo>
                  <a:pt x="109135" y="64600"/>
                </a:lnTo>
                <a:lnTo>
                  <a:pt x="106764" y="62156"/>
                </a:lnTo>
                <a:close/>
              </a:path>
              <a:path w="133350" h="176530">
                <a:moveTo>
                  <a:pt x="106764" y="30729"/>
                </a:moveTo>
                <a:lnTo>
                  <a:pt x="27114" y="30729"/>
                </a:lnTo>
                <a:lnTo>
                  <a:pt x="24741" y="33172"/>
                </a:lnTo>
                <a:lnTo>
                  <a:pt x="24741" y="38761"/>
                </a:lnTo>
                <a:lnTo>
                  <a:pt x="27114" y="41205"/>
                </a:lnTo>
                <a:lnTo>
                  <a:pt x="106764" y="41205"/>
                </a:lnTo>
                <a:lnTo>
                  <a:pt x="109135" y="38761"/>
                </a:lnTo>
                <a:lnTo>
                  <a:pt x="109135" y="33172"/>
                </a:lnTo>
                <a:lnTo>
                  <a:pt x="106764" y="30729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41807" y="2841942"/>
            <a:ext cx="228282" cy="22828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41807" y="284194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282"/>
                </a:moveTo>
                <a:lnTo>
                  <a:pt x="228282" y="228282"/>
                </a:lnTo>
                <a:lnTo>
                  <a:pt x="228282" y="0"/>
                </a:lnTo>
                <a:lnTo>
                  <a:pt x="0" y="0"/>
                </a:lnTo>
                <a:lnTo>
                  <a:pt x="0" y="228282"/>
                </a:lnTo>
                <a:close/>
              </a:path>
            </a:pathLst>
          </a:custGeom>
          <a:ln w="9525">
            <a:solidFill>
              <a:srgbClr val="3E3E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74296" y="2952199"/>
            <a:ext cx="161925" cy="69850"/>
          </a:xfrm>
          <a:custGeom>
            <a:avLst/>
            <a:gdLst/>
            <a:ahLst/>
            <a:cxnLst/>
            <a:rect l="l" t="t" r="r" b="b"/>
            <a:pathLst>
              <a:path w="161925" h="69850">
                <a:moveTo>
                  <a:pt x="56921" y="0"/>
                </a:moveTo>
                <a:lnTo>
                  <a:pt x="0" y="69695"/>
                </a:lnTo>
                <a:lnTo>
                  <a:pt x="161780" y="69695"/>
                </a:lnTo>
                <a:lnTo>
                  <a:pt x="123012" y="22226"/>
                </a:lnTo>
                <a:lnTo>
                  <a:pt x="80892" y="22226"/>
                </a:lnTo>
                <a:lnTo>
                  <a:pt x="56921" y="0"/>
                </a:lnTo>
                <a:close/>
              </a:path>
              <a:path w="161925" h="69850">
                <a:moveTo>
                  <a:pt x="104860" y="0"/>
                </a:moveTo>
                <a:lnTo>
                  <a:pt x="80892" y="22226"/>
                </a:lnTo>
                <a:lnTo>
                  <a:pt x="123012" y="22226"/>
                </a:lnTo>
                <a:lnTo>
                  <a:pt x="104860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74296" y="2889641"/>
            <a:ext cx="161925" cy="74295"/>
          </a:xfrm>
          <a:custGeom>
            <a:avLst/>
            <a:gdLst/>
            <a:ahLst/>
            <a:cxnLst/>
            <a:rect l="l" t="t" r="r" b="b"/>
            <a:pathLst>
              <a:path w="161925" h="74294">
                <a:moveTo>
                  <a:pt x="161780" y="0"/>
                </a:moveTo>
                <a:lnTo>
                  <a:pt x="0" y="0"/>
                </a:lnTo>
                <a:lnTo>
                  <a:pt x="80892" y="74084"/>
                </a:lnTo>
                <a:lnTo>
                  <a:pt x="161780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67487" y="2894577"/>
            <a:ext cx="57150" cy="122555"/>
          </a:xfrm>
          <a:custGeom>
            <a:avLst/>
            <a:gdLst/>
            <a:ahLst/>
            <a:cxnLst/>
            <a:rect l="l" t="t" r="r" b="b"/>
            <a:pathLst>
              <a:path w="57150" h="122555">
                <a:moveTo>
                  <a:pt x="0" y="0"/>
                </a:moveTo>
                <a:lnTo>
                  <a:pt x="0" y="122104"/>
                </a:lnTo>
                <a:lnTo>
                  <a:pt x="56651" y="52408"/>
                </a:lnTo>
                <a:lnTo>
                  <a:pt x="0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86235" y="2894577"/>
            <a:ext cx="57150" cy="122555"/>
          </a:xfrm>
          <a:custGeom>
            <a:avLst/>
            <a:gdLst/>
            <a:ahLst/>
            <a:cxnLst/>
            <a:rect l="l" t="t" r="r" b="b"/>
            <a:pathLst>
              <a:path w="57150" h="122555">
                <a:moveTo>
                  <a:pt x="56923" y="0"/>
                </a:moveTo>
                <a:lnTo>
                  <a:pt x="0" y="52408"/>
                </a:lnTo>
                <a:lnTo>
                  <a:pt x="56923" y="122104"/>
                </a:lnTo>
                <a:lnTo>
                  <a:pt x="56923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123188" y="3136392"/>
            <a:ext cx="339852" cy="30632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170508" y="3196970"/>
            <a:ext cx="244398" cy="17855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170508" y="3164976"/>
            <a:ext cx="244181" cy="6437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170722" y="3164586"/>
            <a:ext cx="244475" cy="64769"/>
          </a:xfrm>
          <a:custGeom>
            <a:avLst/>
            <a:gdLst/>
            <a:ahLst/>
            <a:cxnLst/>
            <a:rect l="l" t="t" r="r" b="b"/>
            <a:pathLst>
              <a:path w="244475" h="64769">
                <a:moveTo>
                  <a:pt x="244184" y="32384"/>
                </a:moveTo>
                <a:lnTo>
                  <a:pt x="208067" y="55376"/>
                </a:lnTo>
                <a:lnTo>
                  <a:pt x="159912" y="63182"/>
                </a:lnTo>
                <a:lnTo>
                  <a:pt x="140982" y="64381"/>
                </a:lnTo>
                <a:lnTo>
                  <a:pt x="118994" y="64149"/>
                </a:lnTo>
                <a:lnTo>
                  <a:pt x="79781" y="61814"/>
                </a:lnTo>
                <a:lnTo>
                  <a:pt x="34257" y="54330"/>
                </a:lnTo>
                <a:lnTo>
                  <a:pt x="0" y="34316"/>
                </a:lnTo>
                <a:lnTo>
                  <a:pt x="1537" y="28541"/>
                </a:lnTo>
                <a:lnTo>
                  <a:pt x="35520" y="9741"/>
                </a:lnTo>
                <a:lnTo>
                  <a:pt x="83191" y="1680"/>
                </a:lnTo>
                <a:lnTo>
                  <a:pt x="121760" y="0"/>
                </a:lnTo>
                <a:lnTo>
                  <a:pt x="141692" y="425"/>
                </a:lnTo>
                <a:lnTo>
                  <a:pt x="194269" y="6276"/>
                </a:lnTo>
                <a:lnTo>
                  <a:pt x="230709" y="17582"/>
                </a:lnTo>
                <a:lnTo>
                  <a:pt x="244184" y="32384"/>
                </a:lnTo>
                <a:close/>
              </a:path>
            </a:pathLst>
          </a:custGeom>
          <a:ln w="9525">
            <a:solidFill>
              <a:srgbClr val="3E3E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170508" y="3196970"/>
            <a:ext cx="244475" cy="179070"/>
          </a:xfrm>
          <a:custGeom>
            <a:avLst/>
            <a:gdLst/>
            <a:ahLst/>
            <a:cxnLst/>
            <a:rect l="l" t="t" r="r" b="b"/>
            <a:pathLst>
              <a:path w="244475" h="179070">
                <a:moveTo>
                  <a:pt x="244398" y="0"/>
                </a:moveTo>
                <a:lnTo>
                  <a:pt x="244398" y="146558"/>
                </a:lnTo>
                <a:lnTo>
                  <a:pt x="242783" y="151840"/>
                </a:lnTo>
                <a:lnTo>
                  <a:pt x="208281" y="169549"/>
                </a:lnTo>
                <a:lnTo>
                  <a:pt x="160126" y="177355"/>
                </a:lnTo>
                <a:lnTo>
                  <a:pt x="141196" y="178555"/>
                </a:lnTo>
                <a:lnTo>
                  <a:pt x="119208" y="178322"/>
                </a:lnTo>
                <a:lnTo>
                  <a:pt x="79995" y="175987"/>
                </a:lnTo>
                <a:lnTo>
                  <a:pt x="34471" y="168503"/>
                </a:lnTo>
                <a:lnTo>
                  <a:pt x="214" y="148489"/>
                </a:lnTo>
                <a:lnTo>
                  <a:pt x="0" y="0"/>
                </a:lnTo>
              </a:path>
            </a:pathLst>
          </a:custGeom>
          <a:ln w="9525">
            <a:solidFill>
              <a:srgbClr val="3E3E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/>
          <p:nvPr/>
        </p:nvSpPr>
        <p:spPr>
          <a:xfrm>
            <a:off x="1215948" y="3236659"/>
            <a:ext cx="139065" cy="127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414141"/>
                </a:solidFill>
                <a:latin typeface="Arial"/>
                <a:cs typeface="Arial"/>
              </a:rPr>
              <a:t>Tx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1940"/>
            <a:ext cx="9135530" cy="48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0" y="50"/>
            <a:ext cx="9144000" cy="8177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3296" y="427608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09">
                <a:moveTo>
                  <a:pt x="47625" y="0"/>
                </a:moveTo>
                <a:lnTo>
                  <a:pt x="25526" y="0"/>
                </a:lnTo>
                <a:lnTo>
                  <a:pt x="0" y="28955"/>
                </a:lnTo>
                <a:lnTo>
                  <a:pt x="22098" y="28955"/>
                </a:lnTo>
                <a:lnTo>
                  <a:pt x="4762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13393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91295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0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46934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28507" y="262636"/>
            <a:ext cx="0" cy="137795"/>
          </a:xfrm>
          <a:custGeom>
            <a:avLst/>
            <a:gdLst/>
            <a:ahLst/>
            <a:cxnLst/>
            <a:rect l="l" t="t" r="r" b="b"/>
            <a:pathLst>
              <a:path w="0" h="137795">
                <a:moveTo>
                  <a:pt x="0" y="0"/>
                </a:moveTo>
                <a:lnTo>
                  <a:pt x="0" y="137794"/>
                </a:lnTo>
              </a:path>
            </a:pathLst>
          </a:custGeom>
          <a:ln w="4546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38338" y="248158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 h="0">
                <a:moveTo>
                  <a:pt x="0" y="0"/>
                </a:moveTo>
                <a:lnTo>
                  <a:pt x="178688" y="0"/>
                </a:lnTo>
              </a:path>
            </a:pathLst>
          </a:custGeom>
          <a:ln w="3022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79561" y="233679"/>
            <a:ext cx="209550" cy="167005"/>
          </a:xfrm>
          <a:custGeom>
            <a:avLst/>
            <a:gdLst/>
            <a:ahLst/>
            <a:cxnLst/>
            <a:rect l="l" t="t" r="r" b="b"/>
            <a:pathLst>
              <a:path w="209550" h="167004">
                <a:moveTo>
                  <a:pt x="130937" y="0"/>
                </a:moveTo>
                <a:lnTo>
                  <a:pt x="78232" y="0"/>
                </a:lnTo>
                <a:lnTo>
                  <a:pt x="0" y="166750"/>
                </a:lnTo>
                <a:lnTo>
                  <a:pt x="49276" y="166750"/>
                </a:lnTo>
                <a:lnTo>
                  <a:pt x="62992" y="131064"/>
                </a:lnTo>
                <a:lnTo>
                  <a:pt x="192526" y="131064"/>
                </a:lnTo>
                <a:lnTo>
                  <a:pt x="179695" y="103759"/>
                </a:lnTo>
                <a:lnTo>
                  <a:pt x="73152" y="103759"/>
                </a:lnTo>
                <a:lnTo>
                  <a:pt x="103759" y="28956"/>
                </a:lnTo>
                <a:lnTo>
                  <a:pt x="144543" y="28956"/>
                </a:lnTo>
                <a:lnTo>
                  <a:pt x="130937" y="0"/>
                </a:lnTo>
                <a:close/>
              </a:path>
              <a:path w="209550" h="167004">
                <a:moveTo>
                  <a:pt x="192526" y="131064"/>
                </a:moveTo>
                <a:lnTo>
                  <a:pt x="146304" y="131064"/>
                </a:lnTo>
                <a:lnTo>
                  <a:pt x="159893" y="166750"/>
                </a:lnTo>
                <a:lnTo>
                  <a:pt x="209296" y="166750"/>
                </a:lnTo>
                <a:lnTo>
                  <a:pt x="192526" y="131064"/>
                </a:lnTo>
                <a:close/>
              </a:path>
              <a:path w="209550" h="167004">
                <a:moveTo>
                  <a:pt x="144543" y="28956"/>
                </a:moveTo>
                <a:lnTo>
                  <a:pt x="103759" y="28956"/>
                </a:lnTo>
                <a:lnTo>
                  <a:pt x="134366" y="103759"/>
                </a:lnTo>
                <a:lnTo>
                  <a:pt x="179695" y="103759"/>
                </a:lnTo>
                <a:lnTo>
                  <a:pt x="144543" y="2895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26010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88275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66177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1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21815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00892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82494" y="230412"/>
            <a:ext cx="186690" cy="173990"/>
          </a:xfrm>
          <a:custGeom>
            <a:avLst/>
            <a:gdLst/>
            <a:ahLst/>
            <a:cxnLst/>
            <a:rect l="l" t="t" r="r" b="b"/>
            <a:pathLst>
              <a:path w="186690" h="173990">
                <a:moveTo>
                  <a:pt x="94067" y="0"/>
                </a:moveTo>
                <a:lnTo>
                  <a:pt x="44129" y="10587"/>
                </a:lnTo>
                <a:lnTo>
                  <a:pt x="7360" y="46820"/>
                </a:lnTo>
                <a:lnTo>
                  <a:pt x="0" y="98949"/>
                </a:lnTo>
                <a:lnTo>
                  <a:pt x="1929" y="111517"/>
                </a:lnTo>
                <a:lnTo>
                  <a:pt x="23416" y="149633"/>
                </a:lnTo>
                <a:lnTo>
                  <a:pt x="61644" y="169117"/>
                </a:lnTo>
                <a:lnTo>
                  <a:pt x="100452" y="173410"/>
                </a:lnTo>
                <a:lnTo>
                  <a:pt x="111776" y="172666"/>
                </a:lnTo>
                <a:lnTo>
                  <a:pt x="162377" y="157325"/>
                </a:lnTo>
                <a:lnTo>
                  <a:pt x="172748" y="147920"/>
                </a:lnTo>
                <a:lnTo>
                  <a:pt x="104407" y="147920"/>
                </a:lnTo>
                <a:lnTo>
                  <a:pt x="95294" y="147892"/>
                </a:lnTo>
                <a:lnTo>
                  <a:pt x="53554" y="125070"/>
                </a:lnTo>
                <a:lnTo>
                  <a:pt x="45611" y="83448"/>
                </a:lnTo>
                <a:lnTo>
                  <a:pt x="46919" y="72521"/>
                </a:lnTo>
                <a:lnTo>
                  <a:pt x="64065" y="35738"/>
                </a:lnTo>
                <a:lnTo>
                  <a:pt x="89548" y="25619"/>
                </a:lnTo>
                <a:lnTo>
                  <a:pt x="170957" y="25619"/>
                </a:lnTo>
                <a:lnTo>
                  <a:pt x="169844" y="24242"/>
                </a:lnTo>
                <a:lnTo>
                  <a:pt x="133388" y="4894"/>
                </a:lnTo>
                <a:lnTo>
                  <a:pt x="108144" y="556"/>
                </a:lnTo>
                <a:lnTo>
                  <a:pt x="94067" y="0"/>
                </a:lnTo>
                <a:close/>
              </a:path>
              <a:path w="186690" h="173990">
                <a:moveTo>
                  <a:pt x="186441" y="109820"/>
                </a:moveTo>
                <a:lnTo>
                  <a:pt x="140348" y="109820"/>
                </a:lnTo>
                <a:lnTo>
                  <a:pt x="140348" y="116170"/>
                </a:lnTo>
                <a:lnTo>
                  <a:pt x="139205" y="122266"/>
                </a:lnTo>
                <a:lnTo>
                  <a:pt x="104407" y="147920"/>
                </a:lnTo>
                <a:lnTo>
                  <a:pt x="172748" y="147920"/>
                </a:lnTo>
                <a:lnTo>
                  <a:pt x="179669" y="137949"/>
                </a:lnTo>
                <a:lnTo>
                  <a:pt x="184417" y="125568"/>
                </a:lnTo>
                <a:lnTo>
                  <a:pt x="185560" y="120615"/>
                </a:lnTo>
                <a:lnTo>
                  <a:pt x="186322" y="115281"/>
                </a:lnTo>
                <a:lnTo>
                  <a:pt x="186441" y="109820"/>
                </a:lnTo>
                <a:close/>
              </a:path>
              <a:path w="186690" h="173990">
                <a:moveTo>
                  <a:pt x="170957" y="25619"/>
                </a:moveTo>
                <a:lnTo>
                  <a:pt x="103899" y="25619"/>
                </a:lnTo>
                <a:lnTo>
                  <a:pt x="110376" y="26508"/>
                </a:lnTo>
                <a:lnTo>
                  <a:pt x="119077" y="29445"/>
                </a:lnTo>
                <a:lnTo>
                  <a:pt x="139700" y="60290"/>
                </a:lnTo>
                <a:lnTo>
                  <a:pt x="185560" y="60290"/>
                </a:lnTo>
                <a:lnTo>
                  <a:pt x="185179" y="56861"/>
                </a:lnTo>
                <a:lnTo>
                  <a:pt x="184671" y="53178"/>
                </a:lnTo>
                <a:lnTo>
                  <a:pt x="182507" y="44433"/>
                </a:lnTo>
                <a:lnTo>
                  <a:pt x="177592" y="33828"/>
                </a:lnTo>
                <a:lnTo>
                  <a:pt x="170957" y="256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87944" y="446409"/>
            <a:ext cx="41275" cy="105410"/>
          </a:xfrm>
          <a:custGeom>
            <a:avLst/>
            <a:gdLst/>
            <a:ahLst/>
            <a:cxnLst/>
            <a:rect l="l" t="t" r="r" b="b"/>
            <a:pathLst>
              <a:path w="41275" h="105409">
                <a:moveTo>
                  <a:pt x="40766" y="0"/>
                </a:moveTo>
                <a:lnTo>
                  <a:pt x="39243" y="122"/>
                </a:lnTo>
                <a:lnTo>
                  <a:pt x="1" y="3677"/>
                </a:lnTo>
                <a:lnTo>
                  <a:pt x="0" y="9520"/>
                </a:lnTo>
                <a:lnTo>
                  <a:pt x="17145" y="11552"/>
                </a:lnTo>
                <a:lnTo>
                  <a:pt x="17145" y="105369"/>
                </a:lnTo>
                <a:lnTo>
                  <a:pt x="40766" y="105405"/>
                </a:lnTo>
                <a:lnTo>
                  <a:pt x="4076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49158" y="478662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59">
                <a:moveTo>
                  <a:pt x="33655" y="0"/>
                </a:moveTo>
                <a:lnTo>
                  <a:pt x="32131" y="253"/>
                </a:lnTo>
                <a:lnTo>
                  <a:pt x="336" y="5155"/>
                </a:lnTo>
                <a:lnTo>
                  <a:pt x="0" y="10667"/>
                </a:lnTo>
                <a:lnTo>
                  <a:pt x="1524" y="10667"/>
                </a:lnTo>
                <a:lnTo>
                  <a:pt x="11557" y="11049"/>
                </a:lnTo>
                <a:lnTo>
                  <a:pt x="13843" y="13081"/>
                </a:lnTo>
                <a:lnTo>
                  <a:pt x="13843" y="72377"/>
                </a:lnTo>
                <a:lnTo>
                  <a:pt x="33655" y="73151"/>
                </a:lnTo>
                <a:lnTo>
                  <a:pt x="33655" y="37130"/>
                </a:lnTo>
                <a:lnTo>
                  <a:pt x="37869" y="23521"/>
                </a:lnTo>
                <a:lnTo>
                  <a:pt x="47925" y="14251"/>
                </a:lnTo>
                <a:lnTo>
                  <a:pt x="81056" y="14251"/>
                </a:lnTo>
                <a:lnTo>
                  <a:pt x="80496" y="12018"/>
                </a:lnTo>
                <a:lnTo>
                  <a:pt x="36714" y="12018"/>
                </a:lnTo>
                <a:lnTo>
                  <a:pt x="33655" y="10667"/>
                </a:lnTo>
                <a:lnTo>
                  <a:pt x="33655" y="0"/>
                </a:lnTo>
                <a:close/>
              </a:path>
              <a:path w="83820" h="73659">
                <a:moveTo>
                  <a:pt x="81056" y="14251"/>
                </a:moveTo>
                <a:lnTo>
                  <a:pt x="47925" y="14251"/>
                </a:lnTo>
                <a:lnTo>
                  <a:pt x="61003" y="18230"/>
                </a:lnTo>
                <a:lnTo>
                  <a:pt x="63368" y="31854"/>
                </a:lnTo>
                <a:lnTo>
                  <a:pt x="63372" y="73132"/>
                </a:lnTo>
                <a:lnTo>
                  <a:pt x="83312" y="73151"/>
                </a:lnTo>
                <a:lnTo>
                  <a:pt x="83312" y="23253"/>
                </a:lnTo>
                <a:lnTo>
                  <a:pt x="81056" y="14251"/>
                </a:lnTo>
                <a:close/>
              </a:path>
              <a:path w="83820" h="73659">
                <a:moveTo>
                  <a:pt x="61341" y="253"/>
                </a:moveTo>
                <a:lnTo>
                  <a:pt x="46385" y="4056"/>
                </a:lnTo>
                <a:lnTo>
                  <a:pt x="36714" y="12018"/>
                </a:lnTo>
                <a:lnTo>
                  <a:pt x="80496" y="12018"/>
                </a:lnTo>
                <a:lnTo>
                  <a:pt x="79651" y="8643"/>
                </a:lnTo>
                <a:lnTo>
                  <a:pt x="69088" y="1207"/>
                </a:lnTo>
                <a:lnTo>
                  <a:pt x="6134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856346" y="47866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0" y="56641"/>
                </a:moveTo>
                <a:lnTo>
                  <a:pt x="0" y="72009"/>
                </a:lnTo>
                <a:lnTo>
                  <a:pt x="1397" y="72136"/>
                </a:lnTo>
                <a:lnTo>
                  <a:pt x="5460" y="73025"/>
                </a:lnTo>
                <a:lnTo>
                  <a:pt x="12700" y="74929"/>
                </a:lnTo>
                <a:lnTo>
                  <a:pt x="22859" y="74929"/>
                </a:lnTo>
                <a:lnTo>
                  <a:pt x="39664" y="72322"/>
                </a:lnTo>
                <a:lnTo>
                  <a:pt x="49534" y="65532"/>
                </a:lnTo>
                <a:lnTo>
                  <a:pt x="14350" y="65532"/>
                </a:lnTo>
                <a:lnTo>
                  <a:pt x="6730" y="60706"/>
                </a:lnTo>
                <a:lnTo>
                  <a:pt x="2158" y="58038"/>
                </a:lnTo>
                <a:lnTo>
                  <a:pt x="0" y="56641"/>
                </a:lnTo>
                <a:close/>
              </a:path>
              <a:path w="54609" h="74929">
                <a:moveTo>
                  <a:pt x="36702" y="0"/>
                </a:moveTo>
                <a:lnTo>
                  <a:pt x="29209" y="0"/>
                </a:lnTo>
                <a:lnTo>
                  <a:pt x="12797" y="2849"/>
                </a:lnTo>
                <a:lnTo>
                  <a:pt x="2785" y="10910"/>
                </a:lnTo>
                <a:lnTo>
                  <a:pt x="3816" y="27349"/>
                </a:lnTo>
                <a:lnTo>
                  <a:pt x="10258" y="37033"/>
                </a:lnTo>
                <a:lnTo>
                  <a:pt x="19333" y="42817"/>
                </a:lnTo>
                <a:lnTo>
                  <a:pt x="36449" y="51181"/>
                </a:lnTo>
                <a:lnTo>
                  <a:pt x="36449" y="62357"/>
                </a:lnTo>
                <a:lnTo>
                  <a:pt x="31750" y="65532"/>
                </a:lnTo>
                <a:lnTo>
                  <a:pt x="49534" y="65532"/>
                </a:lnTo>
                <a:lnTo>
                  <a:pt x="50446" y="64904"/>
                </a:lnTo>
                <a:lnTo>
                  <a:pt x="54353" y="53281"/>
                </a:lnTo>
                <a:lnTo>
                  <a:pt x="49945" y="40664"/>
                </a:lnTo>
                <a:lnTo>
                  <a:pt x="39564" y="32473"/>
                </a:lnTo>
                <a:lnTo>
                  <a:pt x="24256" y="24637"/>
                </a:lnTo>
                <a:lnTo>
                  <a:pt x="17652" y="21336"/>
                </a:lnTo>
                <a:lnTo>
                  <a:pt x="17652" y="10033"/>
                </a:lnTo>
                <a:lnTo>
                  <a:pt x="25019" y="9271"/>
                </a:lnTo>
                <a:lnTo>
                  <a:pt x="49275" y="9271"/>
                </a:lnTo>
                <a:lnTo>
                  <a:pt x="49275" y="2794"/>
                </a:lnTo>
                <a:lnTo>
                  <a:pt x="46862" y="2286"/>
                </a:lnTo>
                <a:lnTo>
                  <a:pt x="36702" y="0"/>
                </a:lnTo>
                <a:close/>
              </a:path>
              <a:path w="54609" h="74929">
                <a:moveTo>
                  <a:pt x="49275" y="9271"/>
                </a:moveTo>
                <a:lnTo>
                  <a:pt x="36195" y="9271"/>
                </a:lnTo>
                <a:lnTo>
                  <a:pt x="46354" y="15621"/>
                </a:lnTo>
                <a:lnTo>
                  <a:pt x="49275" y="17525"/>
                </a:lnTo>
                <a:lnTo>
                  <a:pt x="49275" y="92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20990" y="478662"/>
            <a:ext cx="83820" cy="104139"/>
          </a:xfrm>
          <a:custGeom>
            <a:avLst/>
            <a:gdLst/>
            <a:ahLst/>
            <a:cxnLst/>
            <a:rect l="l" t="t" r="r" b="b"/>
            <a:pathLst>
              <a:path w="83820" h="104140">
                <a:moveTo>
                  <a:pt x="33146" y="0"/>
                </a:moveTo>
                <a:lnTo>
                  <a:pt x="264" y="5165"/>
                </a:lnTo>
                <a:lnTo>
                  <a:pt x="0" y="10795"/>
                </a:lnTo>
                <a:lnTo>
                  <a:pt x="1396" y="10795"/>
                </a:lnTo>
                <a:lnTo>
                  <a:pt x="11302" y="11049"/>
                </a:lnTo>
                <a:lnTo>
                  <a:pt x="13080" y="12953"/>
                </a:lnTo>
                <a:lnTo>
                  <a:pt x="13081" y="103864"/>
                </a:lnTo>
                <a:lnTo>
                  <a:pt x="33019" y="103886"/>
                </a:lnTo>
                <a:lnTo>
                  <a:pt x="33019" y="78229"/>
                </a:lnTo>
                <a:lnTo>
                  <a:pt x="36702" y="71247"/>
                </a:lnTo>
                <a:lnTo>
                  <a:pt x="69168" y="71247"/>
                </a:lnTo>
                <a:lnTo>
                  <a:pt x="77205" y="65139"/>
                </a:lnTo>
                <a:lnTo>
                  <a:pt x="78769" y="61891"/>
                </a:lnTo>
                <a:lnTo>
                  <a:pt x="56120" y="61891"/>
                </a:lnTo>
                <a:lnTo>
                  <a:pt x="39765" y="59429"/>
                </a:lnTo>
                <a:lnTo>
                  <a:pt x="33723" y="49900"/>
                </a:lnTo>
                <a:lnTo>
                  <a:pt x="33019" y="36195"/>
                </a:lnTo>
                <a:lnTo>
                  <a:pt x="34692" y="23019"/>
                </a:lnTo>
                <a:lnTo>
                  <a:pt x="43289" y="11979"/>
                </a:lnTo>
                <a:lnTo>
                  <a:pt x="48386" y="11049"/>
                </a:lnTo>
                <a:lnTo>
                  <a:pt x="75553" y="11049"/>
                </a:lnTo>
                <a:lnTo>
                  <a:pt x="75139" y="10413"/>
                </a:lnTo>
                <a:lnTo>
                  <a:pt x="33146" y="10413"/>
                </a:lnTo>
                <a:lnTo>
                  <a:pt x="33146" y="0"/>
                </a:lnTo>
                <a:close/>
              </a:path>
              <a:path w="83820" h="104140">
                <a:moveTo>
                  <a:pt x="69168" y="71247"/>
                </a:moveTo>
                <a:lnTo>
                  <a:pt x="36702" y="71247"/>
                </a:lnTo>
                <a:lnTo>
                  <a:pt x="42417" y="75311"/>
                </a:lnTo>
                <a:lnTo>
                  <a:pt x="53339" y="75311"/>
                </a:lnTo>
                <a:lnTo>
                  <a:pt x="67202" y="72741"/>
                </a:lnTo>
                <a:lnTo>
                  <a:pt x="69168" y="71247"/>
                </a:lnTo>
                <a:close/>
              </a:path>
              <a:path w="83820" h="104140">
                <a:moveTo>
                  <a:pt x="75553" y="11049"/>
                </a:moveTo>
                <a:lnTo>
                  <a:pt x="48386" y="11049"/>
                </a:lnTo>
                <a:lnTo>
                  <a:pt x="59979" y="17644"/>
                </a:lnTo>
                <a:lnTo>
                  <a:pt x="63366" y="31698"/>
                </a:lnTo>
                <a:lnTo>
                  <a:pt x="61642" y="51516"/>
                </a:lnTo>
                <a:lnTo>
                  <a:pt x="56120" y="61891"/>
                </a:lnTo>
                <a:lnTo>
                  <a:pt x="78769" y="61891"/>
                </a:lnTo>
                <a:lnTo>
                  <a:pt x="83211" y="52667"/>
                </a:lnTo>
                <a:lnTo>
                  <a:pt x="82741" y="31690"/>
                </a:lnTo>
                <a:lnTo>
                  <a:pt x="79191" y="16639"/>
                </a:lnTo>
                <a:lnTo>
                  <a:pt x="75553" y="11049"/>
                </a:lnTo>
                <a:close/>
              </a:path>
              <a:path w="83820" h="104140">
                <a:moveTo>
                  <a:pt x="54101" y="253"/>
                </a:moveTo>
                <a:lnTo>
                  <a:pt x="46735" y="253"/>
                </a:lnTo>
                <a:lnTo>
                  <a:pt x="39624" y="3683"/>
                </a:lnTo>
                <a:lnTo>
                  <a:pt x="33146" y="10413"/>
                </a:lnTo>
                <a:lnTo>
                  <a:pt x="75139" y="10413"/>
                </a:lnTo>
                <a:lnTo>
                  <a:pt x="72805" y="6826"/>
                </a:lnTo>
                <a:lnTo>
                  <a:pt x="63832" y="1594"/>
                </a:lnTo>
                <a:lnTo>
                  <a:pt x="5410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19668" y="478831"/>
            <a:ext cx="34290" cy="73025"/>
          </a:xfrm>
          <a:custGeom>
            <a:avLst/>
            <a:gdLst/>
            <a:ahLst/>
            <a:cxnLst/>
            <a:rect l="l" t="t" r="r" b="b"/>
            <a:pathLst>
              <a:path w="34290" h="73025">
                <a:moveTo>
                  <a:pt x="34035" y="0"/>
                </a:moveTo>
                <a:lnTo>
                  <a:pt x="32257" y="85"/>
                </a:lnTo>
                <a:lnTo>
                  <a:pt x="0" y="5038"/>
                </a:lnTo>
                <a:lnTo>
                  <a:pt x="0" y="10499"/>
                </a:lnTo>
                <a:lnTo>
                  <a:pt x="1524" y="10499"/>
                </a:lnTo>
                <a:lnTo>
                  <a:pt x="11429" y="10880"/>
                </a:lnTo>
                <a:lnTo>
                  <a:pt x="13588" y="12785"/>
                </a:lnTo>
                <a:lnTo>
                  <a:pt x="13588" y="72209"/>
                </a:lnTo>
                <a:lnTo>
                  <a:pt x="34035" y="72983"/>
                </a:lnTo>
                <a:lnTo>
                  <a:pt x="3403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31606" y="448055"/>
            <a:ext cx="24130" cy="20955"/>
          </a:xfrm>
          <a:custGeom>
            <a:avLst/>
            <a:gdLst/>
            <a:ahLst/>
            <a:cxnLst/>
            <a:rect l="l" t="t" r="r" b="b"/>
            <a:pathLst>
              <a:path w="24129" h="20954">
                <a:moveTo>
                  <a:pt x="18288" y="0"/>
                </a:moveTo>
                <a:lnTo>
                  <a:pt x="5207" y="0"/>
                </a:lnTo>
                <a:lnTo>
                  <a:pt x="0" y="4572"/>
                </a:lnTo>
                <a:lnTo>
                  <a:pt x="0" y="15748"/>
                </a:lnTo>
                <a:lnTo>
                  <a:pt x="5207" y="20447"/>
                </a:lnTo>
                <a:lnTo>
                  <a:pt x="18288" y="20447"/>
                </a:lnTo>
                <a:lnTo>
                  <a:pt x="23749" y="15748"/>
                </a:lnTo>
                <a:lnTo>
                  <a:pt x="23749" y="4572"/>
                </a:lnTo>
                <a:lnTo>
                  <a:pt x="1828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72373" y="478662"/>
            <a:ext cx="64769" cy="73660"/>
          </a:xfrm>
          <a:custGeom>
            <a:avLst/>
            <a:gdLst/>
            <a:ahLst/>
            <a:cxnLst/>
            <a:rect l="l" t="t" r="r" b="b"/>
            <a:pathLst>
              <a:path w="64770" h="73659">
                <a:moveTo>
                  <a:pt x="33527" y="0"/>
                </a:moveTo>
                <a:lnTo>
                  <a:pt x="306" y="5159"/>
                </a:lnTo>
                <a:lnTo>
                  <a:pt x="0" y="10667"/>
                </a:lnTo>
                <a:lnTo>
                  <a:pt x="1270" y="10667"/>
                </a:lnTo>
                <a:lnTo>
                  <a:pt x="11429" y="11049"/>
                </a:lnTo>
                <a:lnTo>
                  <a:pt x="13461" y="12953"/>
                </a:lnTo>
                <a:lnTo>
                  <a:pt x="13461" y="72377"/>
                </a:lnTo>
                <a:lnTo>
                  <a:pt x="33527" y="73151"/>
                </a:lnTo>
                <a:lnTo>
                  <a:pt x="33527" y="37619"/>
                </a:lnTo>
                <a:lnTo>
                  <a:pt x="35728" y="26250"/>
                </a:lnTo>
                <a:lnTo>
                  <a:pt x="46789" y="16972"/>
                </a:lnTo>
                <a:lnTo>
                  <a:pt x="56642" y="16001"/>
                </a:lnTo>
                <a:lnTo>
                  <a:pt x="64643" y="16001"/>
                </a:lnTo>
                <a:lnTo>
                  <a:pt x="64643" y="14732"/>
                </a:lnTo>
                <a:lnTo>
                  <a:pt x="33527" y="14732"/>
                </a:lnTo>
                <a:lnTo>
                  <a:pt x="33527" y="0"/>
                </a:lnTo>
                <a:close/>
              </a:path>
              <a:path w="64770" h="73659">
                <a:moveTo>
                  <a:pt x="64643" y="16001"/>
                </a:moveTo>
                <a:lnTo>
                  <a:pt x="56642" y="16001"/>
                </a:lnTo>
                <a:lnTo>
                  <a:pt x="59054" y="16763"/>
                </a:lnTo>
                <a:lnTo>
                  <a:pt x="61468" y="17272"/>
                </a:lnTo>
                <a:lnTo>
                  <a:pt x="64643" y="18287"/>
                </a:lnTo>
                <a:lnTo>
                  <a:pt x="64643" y="16001"/>
                </a:lnTo>
                <a:close/>
              </a:path>
              <a:path w="64770" h="73659">
                <a:moveTo>
                  <a:pt x="57023" y="253"/>
                </a:moveTo>
                <a:lnTo>
                  <a:pt x="42672" y="253"/>
                </a:lnTo>
                <a:lnTo>
                  <a:pt x="36702" y="8254"/>
                </a:lnTo>
                <a:lnTo>
                  <a:pt x="33527" y="14732"/>
                </a:lnTo>
                <a:lnTo>
                  <a:pt x="64643" y="14732"/>
                </a:lnTo>
                <a:lnTo>
                  <a:pt x="64643" y="1142"/>
                </a:lnTo>
                <a:lnTo>
                  <a:pt x="63500" y="1015"/>
                </a:lnTo>
                <a:lnTo>
                  <a:pt x="60198" y="381"/>
                </a:lnTo>
                <a:lnTo>
                  <a:pt x="57023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46077" y="479240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64" y="0"/>
                </a:moveTo>
                <a:lnTo>
                  <a:pt x="25997" y="1407"/>
                </a:lnTo>
                <a:lnTo>
                  <a:pt x="12575" y="6351"/>
                </a:lnTo>
                <a:lnTo>
                  <a:pt x="4081" y="14771"/>
                </a:lnTo>
                <a:lnTo>
                  <a:pt x="0" y="26605"/>
                </a:lnTo>
                <a:lnTo>
                  <a:pt x="1564" y="43893"/>
                </a:lnTo>
                <a:lnTo>
                  <a:pt x="6725" y="57183"/>
                </a:lnTo>
                <a:lnTo>
                  <a:pt x="15209" y="66602"/>
                </a:lnTo>
                <a:lnTo>
                  <a:pt x="26740" y="72278"/>
                </a:lnTo>
                <a:lnTo>
                  <a:pt x="41044" y="74339"/>
                </a:lnTo>
                <a:lnTo>
                  <a:pt x="57176" y="72798"/>
                </a:lnTo>
                <a:lnTo>
                  <a:pt x="66415" y="70357"/>
                </a:lnTo>
                <a:lnTo>
                  <a:pt x="67774" y="69906"/>
                </a:lnTo>
                <a:lnTo>
                  <a:pt x="67774" y="63429"/>
                </a:lnTo>
                <a:lnTo>
                  <a:pt x="50375" y="63429"/>
                </a:lnTo>
                <a:lnTo>
                  <a:pt x="35380" y="59571"/>
                </a:lnTo>
                <a:lnTo>
                  <a:pt x="26034" y="49834"/>
                </a:lnTo>
                <a:lnTo>
                  <a:pt x="21558" y="36973"/>
                </a:lnTo>
                <a:lnTo>
                  <a:pt x="30701" y="33099"/>
                </a:lnTo>
                <a:lnTo>
                  <a:pt x="48165" y="31210"/>
                </a:lnTo>
                <a:lnTo>
                  <a:pt x="64113" y="30594"/>
                </a:lnTo>
                <a:lnTo>
                  <a:pt x="69171" y="29139"/>
                </a:lnTo>
                <a:lnTo>
                  <a:pt x="67828" y="21900"/>
                </a:lnTo>
                <a:lnTo>
                  <a:pt x="22490" y="21900"/>
                </a:lnTo>
                <a:lnTo>
                  <a:pt x="21673" y="16693"/>
                </a:lnTo>
                <a:lnTo>
                  <a:pt x="24848" y="7168"/>
                </a:lnTo>
                <a:lnTo>
                  <a:pt x="60299" y="7168"/>
                </a:lnTo>
                <a:lnTo>
                  <a:pt x="58368" y="4849"/>
                </a:lnTo>
                <a:lnTo>
                  <a:pt x="44864" y="0"/>
                </a:lnTo>
                <a:close/>
              </a:path>
              <a:path w="69215" h="74929">
                <a:moveTo>
                  <a:pt x="67774" y="60381"/>
                </a:moveTo>
                <a:lnTo>
                  <a:pt x="65869" y="61143"/>
                </a:lnTo>
                <a:lnTo>
                  <a:pt x="62567" y="62159"/>
                </a:lnTo>
                <a:lnTo>
                  <a:pt x="56852" y="63429"/>
                </a:lnTo>
                <a:lnTo>
                  <a:pt x="67774" y="63429"/>
                </a:lnTo>
                <a:lnTo>
                  <a:pt x="67774" y="60381"/>
                </a:lnTo>
                <a:close/>
              </a:path>
              <a:path w="69215" h="74929">
                <a:moveTo>
                  <a:pt x="60299" y="7168"/>
                </a:moveTo>
                <a:lnTo>
                  <a:pt x="46438" y="7168"/>
                </a:lnTo>
                <a:lnTo>
                  <a:pt x="49232" y="14915"/>
                </a:lnTo>
                <a:lnTo>
                  <a:pt x="49359" y="21900"/>
                </a:lnTo>
                <a:lnTo>
                  <a:pt x="67828" y="21900"/>
                </a:lnTo>
                <a:lnTo>
                  <a:pt x="66470" y="14581"/>
                </a:lnTo>
                <a:lnTo>
                  <a:pt x="60299" y="71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36026" y="444880"/>
            <a:ext cx="81915" cy="107314"/>
          </a:xfrm>
          <a:custGeom>
            <a:avLst/>
            <a:gdLst/>
            <a:ahLst/>
            <a:cxnLst/>
            <a:rect l="l" t="t" r="r" b="b"/>
            <a:pathLst>
              <a:path w="81915" h="107315">
                <a:moveTo>
                  <a:pt x="31242" y="0"/>
                </a:moveTo>
                <a:lnTo>
                  <a:pt x="225" y="3908"/>
                </a:lnTo>
                <a:lnTo>
                  <a:pt x="0" y="9398"/>
                </a:lnTo>
                <a:lnTo>
                  <a:pt x="1524" y="9398"/>
                </a:lnTo>
                <a:lnTo>
                  <a:pt x="11049" y="9779"/>
                </a:lnTo>
                <a:lnTo>
                  <a:pt x="13207" y="12065"/>
                </a:lnTo>
                <a:lnTo>
                  <a:pt x="13207" y="106833"/>
                </a:lnTo>
                <a:lnTo>
                  <a:pt x="32766" y="106934"/>
                </a:lnTo>
                <a:lnTo>
                  <a:pt x="32765" y="71302"/>
                </a:lnTo>
                <a:lnTo>
                  <a:pt x="37002" y="55980"/>
                </a:lnTo>
                <a:lnTo>
                  <a:pt x="46558" y="47361"/>
                </a:lnTo>
                <a:lnTo>
                  <a:pt x="62229" y="46355"/>
                </a:lnTo>
                <a:lnTo>
                  <a:pt x="79341" y="46355"/>
                </a:lnTo>
                <a:lnTo>
                  <a:pt x="78595" y="45235"/>
                </a:lnTo>
                <a:lnTo>
                  <a:pt x="35534" y="45235"/>
                </a:lnTo>
                <a:lnTo>
                  <a:pt x="33805" y="34828"/>
                </a:lnTo>
                <a:lnTo>
                  <a:pt x="33006" y="17256"/>
                </a:lnTo>
                <a:lnTo>
                  <a:pt x="32778" y="2739"/>
                </a:lnTo>
                <a:lnTo>
                  <a:pt x="31242" y="0"/>
                </a:lnTo>
                <a:close/>
              </a:path>
              <a:path w="81915" h="107315">
                <a:moveTo>
                  <a:pt x="79341" y="46355"/>
                </a:moveTo>
                <a:lnTo>
                  <a:pt x="62229" y="46355"/>
                </a:lnTo>
                <a:lnTo>
                  <a:pt x="62229" y="106774"/>
                </a:lnTo>
                <a:lnTo>
                  <a:pt x="81660" y="106934"/>
                </a:lnTo>
                <a:lnTo>
                  <a:pt x="81660" y="60032"/>
                </a:lnTo>
                <a:lnTo>
                  <a:pt x="80567" y="48193"/>
                </a:lnTo>
                <a:lnTo>
                  <a:pt x="79341" y="46355"/>
                </a:lnTo>
                <a:close/>
              </a:path>
              <a:path w="81915" h="107315">
                <a:moveTo>
                  <a:pt x="59690" y="33401"/>
                </a:moveTo>
                <a:lnTo>
                  <a:pt x="44954" y="37122"/>
                </a:lnTo>
                <a:lnTo>
                  <a:pt x="35534" y="45235"/>
                </a:lnTo>
                <a:lnTo>
                  <a:pt x="78595" y="45235"/>
                </a:lnTo>
                <a:lnTo>
                  <a:pt x="72912" y="36712"/>
                </a:lnTo>
                <a:lnTo>
                  <a:pt x="59690" y="3340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438686" y="479225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41" y="0"/>
                </a:moveTo>
                <a:lnTo>
                  <a:pt x="26029" y="1416"/>
                </a:lnTo>
                <a:lnTo>
                  <a:pt x="12613" y="6370"/>
                </a:lnTo>
                <a:lnTo>
                  <a:pt x="4100" y="14799"/>
                </a:lnTo>
                <a:lnTo>
                  <a:pt x="0" y="26645"/>
                </a:lnTo>
                <a:lnTo>
                  <a:pt x="1557" y="43884"/>
                </a:lnTo>
                <a:lnTo>
                  <a:pt x="6707" y="57150"/>
                </a:lnTo>
                <a:lnTo>
                  <a:pt x="15188" y="66565"/>
                </a:lnTo>
                <a:lnTo>
                  <a:pt x="26739" y="72257"/>
                </a:lnTo>
                <a:lnTo>
                  <a:pt x="41098" y="74350"/>
                </a:lnTo>
                <a:lnTo>
                  <a:pt x="57209" y="72807"/>
                </a:lnTo>
                <a:lnTo>
                  <a:pt x="66437" y="70365"/>
                </a:lnTo>
                <a:lnTo>
                  <a:pt x="67773" y="69922"/>
                </a:lnTo>
                <a:lnTo>
                  <a:pt x="67773" y="63445"/>
                </a:lnTo>
                <a:lnTo>
                  <a:pt x="50374" y="63445"/>
                </a:lnTo>
                <a:lnTo>
                  <a:pt x="35306" y="59559"/>
                </a:lnTo>
                <a:lnTo>
                  <a:pt x="26044" y="49759"/>
                </a:lnTo>
                <a:lnTo>
                  <a:pt x="21728" y="36832"/>
                </a:lnTo>
                <a:lnTo>
                  <a:pt x="30827" y="33042"/>
                </a:lnTo>
                <a:lnTo>
                  <a:pt x="48328" y="31201"/>
                </a:lnTo>
                <a:lnTo>
                  <a:pt x="64255" y="30605"/>
                </a:lnTo>
                <a:lnTo>
                  <a:pt x="69170" y="29155"/>
                </a:lnTo>
                <a:lnTo>
                  <a:pt x="67826" y="21916"/>
                </a:lnTo>
                <a:lnTo>
                  <a:pt x="22530" y="21916"/>
                </a:lnTo>
                <a:lnTo>
                  <a:pt x="21545" y="16709"/>
                </a:lnTo>
                <a:lnTo>
                  <a:pt x="24847" y="7184"/>
                </a:lnTo>
                <a:lnTo>
                  <a:pt x="60304" y="7184"/>
                </a:lnTo>
                <a:lnTo>
                  <a:pt x="58345" y="4833"/>
                </a:lnTo>
                <a:lnTo>
                  <a:pt x="44841" y="0"/>
                </a:lnTo>
                <a:close/>
              </a:path>
              <a:path w="69215" h="74929">
                <a:moveTo>
                  <a:pt x="67773" y="60397"/>
                </a:moveTo>
                <a:lnTo>
                  <a:pt x="65868" y="61159"/>
                </a:lnTo>
                <a:lnTo>
                  <a:pt x="62566" y="62175"/>
                </a:lnTo>
                <a:lnTo>
                  <a:pt x="56851" y="63445"/>
                </a:lnTo>
                <a:lnTo>
                  <a:pt x="67773" y="63445"/>
                </a:lnTo>
                <a:lnTo>
                  <a:pt x="67773" y="60397"/>
                </a:lnTo>
                <a:close/>
              </a:path>
              <a:path w="69215" h="74929">
                <a:moveTo>
                  <a:pt x="60304" y="7184"/>
                </a:moveTo>
                <a:lnTo>
                  <a:pt x="46437" y="7184"/>
                </a:lnTo>
                <a:lnTo>
                  <a:pt x="49104" y="14931"/>
                </a:lnTo>
                <a:lnTo>
                  <a:pt x="49485" y="21916"/>
                </a:lnTo>
                <a:lnTo>
                  <a:pt x="67826" y="21916"/>
                </a:lnTo>
                <a:lnTo>
                  <a:pt x="66461" y="14570"/>
                </a:lnTo>
                <a:lnTo>
                  <a:pt x="60304" y="718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1382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6195" y="31369"/>
                </a:moveTo>
                <a:lnTo>
                  <a:pt x="13462" y="31369"/>
                </a:lnTo>
                <a:lnTo>
                  <a:pt x="13462" y="73590"/>
                </a:lnTo>
                <a:lnTo>
                  <a:pt x="17654" y="89862"/>
                </a:lnTo>
                <a:lnTo>
                  <a:pt x="28511" y="96084"/>
                </a:lnTo>
                <a:lnTo>
                  <a:pt x="44831" y="97027"/>
                </a:lnTo>
                <a:lnTo>
                  <a:pt x="48895" y="96393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290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6195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450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462" y="0"/>
                </a:lnTo>
                <a:lnTo>
                  <a:pt x="13462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57259" y="448055"/>
            <a:ext cx="119380" cy="104139"/>
          </a:xfrm>
          <a:custGeom>
            <a:avLst/>
            <a:gdLst/>
            <a:ahLst/>
            <a:cxnLst/>
            <a:rect l="l" t="t" r="r" b="b"/>
            <a:pathLst>
              <a:path w="119379" h="104140">
                <a:moveTo>
                  <a:pt x="239" y="2"/>
                </a:moveTo>
                <a:lnTo>
                  <a:pt x="0" y="5969"/>
                </a:lnTo>
                <a:lnTo>
                  <a:pt x="3937" y="6731"/>
                </a:lnTo>
                <a:lnTo>
                  <a:pt x="16001" y="8763"/>
                </a:lnTo>
                <a:lnTo>
                  <a:pt x="16891" y="8763"/>
                </a:lnTo>
                <a:lnTo>
                  <a:pt x="16891" y="103712"/>
                </a:lnTo>
                <a:lnTo>
                  <a:pt x="38354" y="103759"/>
                </a:lnTo>
                <a:lnTo>
                  <a:pt x="38353" y="24149"/>
                </a:lnTo>
                <a:lnTo>
                  <a:pt x="61676" y="24149"/>
                </a:lnTo>
                <a:lnTo>
                  <a:pt x="46080" y="547"/>
                </a:lnTo>
                <a:lnTo>
                  <a:pt x="239" y="2"/>
                </a:lnTo>
                <a:close/>
              </a:path>
              <a:path w="119379" h="104140">
                <a:moveTo>
                  <a:pt x="61676" y="24149"/>
                </a:moveTo>
                <a:lnTo>
                  <a:pt x="38353" y="24149"/>
                </a:lnTo>
                <a:lnTo>
                  <a:pt x="42146" y="28984"/>
                </a:lnTo>
                <a:lnTo>
                  <a:pt x="49429" y="39335"/>
                </a:lnTo>
                <a:lnTo>
                  <a:pt x="58878" y="53161"/>
                </a:lnTo>
                <a:lnTo>
                  <a:pt x="69168" y="68425"/>
                </a:lnTo>
                <a:lnTo>
                  <a:pt x="91843" y="102448"/>
                </a:lnTo>
                <a:lnTo>
                  <a:pt x="119116" y="103758"/>
                </a:lnTo>
                <a:lnTo>
                  <a:pt x="119118" y="77952"/>
                </a:lnTo>
                <a:lnTo>
                  <a:pt x="97663" y="77952"/>
                </a:lnTo>
                <a:lnTo>
                  <a:pt x="93822" y="72428"/>
                </a:lnTo>
                <a:lnTo>
                  <a:pt x="86520" y="61572"/>
                </a:lnTo>
                <a:lnTo>
                  <a:pt x="61676" y="24149"/>
                </a:lnTo>
                <a:close/>
              </a:path>
              <a:path w="119379" h="104140">
                <a:moveTo>
                  <a:pt x="117601" y="0"/>
                </a:moveTo>
                <a:lnTo>
                  <a:pt x="97663" y="0"/>
                </a:lnTo>
                <a:lnTo>
                  <a:pt x="97663" y="77952"/>
                </a:lnTo>
                <a:lnTo>
                  <a:pt x="119118" y="77952"/>
                </a:lnTo>
                <a:lnTo>
                  <a:pt x="119125" y="0"/>
                </a:lnTo>
                <a:lnTo>
                  <a:pt x="11760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695855" y="479351"/>
            <a:ext cx="71120" cy="74295"/>
          </a:xfrm>
          <a:custGeom>
            <a:avLst/>
            <a:gdLst/>
            <a:ahLst/>
            <a:cxnLst/>
            <a:rect l="l" t="t" r="r" b="b"/>
            <a:pathLst>
              <a:path w="71120" h="74295">
                <a:moveTo>
                  <a:pt x="46396" y="0"/>
                </a:moveTo>
                <a:lnTo>
                  <a:pt x="27165" y="1271"/>
                </a:lnTo>
                <a:lnTo>
                  <a:pt x="13366" y="5931"/>
                </a:lnTo>
                <a:lnTo>
                  <a:pt x="4483" y="13916"/>
                </a:lnTo>
                <a:lnTo>
                  <a:pt x="0" y="25161"/>
                </a:lnTo>
                <a:lnTo>
                  <a:pt x="1387" y="42673"/>
                </a:lnTo>
                <a:lnTo>
                  <a:pt x="6296" y="56155"/>
                </a:lnTo>
                <a:lnTo>
                  <a:pt x="14468" y="65781"/>
                </a:lnTo>
                <a:lnTo>
                  <a:pt x="25644" y="71724"/>
                </a:lnTo>
                <a:lnTo>
                  <a:pt x="39567" y="74159"/>
                </a:lnTo>
                <a:lnTo>
                  <a:pt x="56625" y="72904"/>
                </a:lnTo>
                <a:lnTo>
                  <a:pt x="66417" y="70609"/>
                </a:lnTo>
                <a:lnTo>
                  <a:pt x="68922" y="69796"/>
                </a:lnTo>
                <a:lnTo>
                  <a:pt x="68922" y="63319"/>
                </a:lnTo>
                <a:lnTo>
                  <a:pt x="51396" y="63319"/>
                </a:lnTo>
                <a:lnTo>
                  <a:pt x="36036" y="59530"/>
                </a:lnTo>
                <a:lnTo>
                  <a:pt x="26508" y="49948"/>
                </a:lnTo>
                <a:lnTo>
                  <a:pt x="21966" y="37249"/>
                </a:lnTo>
                <a:lnTo>
                  <a:pt x="30880" y="33212"/>
                </a:lnTo>
                <a:lnTo>
                  <a:pt x="48239" y="31199"/>
                </a:lnTo>
                <a:lnTo>
                  <a:pt x="64607" y="30504"/>
                </a:lnTo>
                <a:lnTo>
                  <a:pt x="70700" y="29029"/>
                </a:lnTo>
                <a:lnTo>
                  <a:pt x="69326" y="21790"/>
                </a:lnTo>
                <a:lnTo>
                  <a:pt x="23161" y="21790"/>
                </a:lnTo>
                <a:lnTo>
                  <a:pt x="21932" y="16583"/>
                </a:lnTo>
                <a:lnTo>
                  <a:pt x="25107" y="7058"/>
                </a:lnTo>
                <a:lnTo>
                  <a:pt x="61604" y="7058"/>
                </a:lnTo>
                <a:lnTo>
                  <a:pt x="59841" y="4956"/>
                </a:lnTo>
                <a:lnTo>
                  <a:pt x="46396" y="0"/>
                </a:lnTo>
                <a:close/>
              </a:path>
              <a:path w="71120" h="74295">
                <a:moveTo>
                  <a:pt x="68922" y="60271"/>
                </a:moveTo>
                <a:lnTo>
                  <a:pt x="67017" y="61033"/>
                </a:lnTo>
                <a:lnTo>
                  <a:pt x="63715" y="62049"/>
                </a:lnTo>
                <a:lnTo>
                  <a:pt x="57746" y="63319"/>
                </a:lnTo>
                <a:lnTo>
                  <a:pt x="68922" y="63319"/>
                </a:lnTo>
                <a:lnTo>
                  <a:pt x="68922" y="60271"/>
                </a:lnTo>
                <a:close/>
              </a:path>
              <a:path w="71120" h="74295">
                <a:moveTo>
                  <a:pt x="61604" y="7058"/>
                </a:moveTo>
                <a:lnTo>
                  <a:pt x="47205" y="7058"/>
                </a:lnTo>
                <a:lnTo>
                  <a:pt x="49944" y="14650"/>
                </a:lnTo>
                <a:lnTo>
                  <a:pt x="50064" y="16583"/>
                </a:lnTo>
                <a:lnTo>
                  <a:pt x="50253" y="21790"/>
                </a:lnTo>
                <a:lnTo>
                  <a:pt x="69326" y="21790"/>
                </a:lnTo>
                <a:lnTo>
                  <a:pt x="67971" y="14650"/>
                </a:lnTo>
                <a:lnTo>
                  <a:pt x="61604" y="705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61806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5941" y="31369"/>
                </a:moveTo>
                <a:lnTo>
                  <a:pt x="13335" y="31369"/>
                </a:lnTo>
                <a:lnTo>
                  <a:pt x="13335" y="73590"/>
                </a:lnTo>
                <a:lnTo>
                  <a:pt x="17558" y="89862"/>
                </a:lnTo>
                <a:lnTo>
                  <a:pt x="28440" y="96084"/>
                </a:lnTo>
                <a:lnTo>
                  <a:pt x="44830" y="97027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036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5941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324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335" y="0"/>
                </a:lnTo>
                <a:lnTo>
                  <a:pt x="13335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768206" y="480441"/>
            <a:ext cx="86995" cy="71755"/>
          </a:xfrm>
          <a:custGeom>
            <a:avLst/>
            <a:gdLst/>
            <a:ahLst/>
            <a:cxnLst/>
            <a:rect l="l" t="t" r="r" b="b"/>
            <a:pathLst>
              <a:path w="86995" h="71754">
                <a:moveTo>
                  <a:pt x="65079" y="45720"/>
                </a:moveTo>
                <a:lnTo>
                  <a:pt x="42164" y="45720"/>
                </a:lnTo>
                <a:lnTo>
                  <a:pt x="61292" y="71140"/>
                </a:lnTo>
                <a:lnTo>
                  <a:pt x="84709" y="71374"/>
                </a:lnTo>
                <a:lnTo>
                  <a:pt x="65079" y="45720"/>
                </a:lnTo>
                <a:close/>
              </a:path>
              <a:path w="86995" h="71754">
                <a:moveTo>
                  <a:pt x="115" y="0"/>
                </a:moveTo>
                <a:lnTo>
                  <a:pt x="0" y="5714"/>
                </a:lnTo>
                <a:lnTo>
                  <a:pt x="1270" y="5714"/>
                </a:lnTo>
                <a:lnTo>
                  <a:pt x="11557" y="6350"/>
                </a:lnTo>
                <a:lnTo>
                  <a:pt x="13970" y="8255"/>
                </a:lnTo>
                <a:lnTo>
                  <a:pt x="32512" y="32893"/>
                </a:lnTo>
                <a:lnTo>
                  <a:pt x="12549" y="56014"/>
                </a:lnTo>
                <a:lnTo>
                  <a:pt x="33147" y="56134"/>
                </a:lnTo>
                <a:lnTo>
                  <a:pt x="42164" y="45720"/>
                </a:lnTo>
                <a:lnTo>
                  <a:pt x="65079" y="45720"/>
                </a:lnTo>
                <a:lnTo>
                  <a:pt x="48035" y="23444"/>
                </a:lnTo>
                <a:lnTo>
                  <a:pt x="66548" y="23241"/>
                </a:lnTo>
                <a:lnTo>
                  <a:pt x="67690" y="21926"/>
                </a:lnTo>
                <a:lnTo>
                  <a:pt x="47028" y="21926"/>
                </a:lnTo>
                <a:lnTo>
                  <a:pt x="30108" y="12"/>
                </a:lnTo>
                <a:lnTo>
                  <a:pt x="115" y="0"/>
                </a:lnTo>
                <a:close/>
              </a:path>
              <a:path w="86995" h="71754">
                <a:moveTo>
                  <a:pt x="66040" y="0"/>
                </a:moveTo>
                <a:lnTo>
                  <a:pt x="47028" y="21926"/>
                </a:lnTo>
                <a:lnTo>
                  <a:pt x="67690" y="21926"/>
                </a:lnTo>
                <a:lnTo>
                  <a:pt x="86632" y="124"/>
                </a:lnTo>
                <a:lnTo>
                  <a:pt x="6604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4169" y="4986845"/>
            <a:ext cx="97790" cy="74930"/>
          </a:xfrm>
          <a:custGeom>
            <a:avLst/>
            <a:gdLst/>
            <a:ahLst/>
            <a:cxnLst/>
            <a:rect l="l" t="t" r="r" b="b"/>
            <a:pathLst>
              <a:path w="97789" h="74929">
                <a:moveTo>
                  <a:pt x="26920" y="16192"/>
                </a:moveTo>
                <a:lnTo>
                  <a:pt x="17948" y="16192"/>
                </a:lnTo>
                <a:lnTo>
                  <a:pt x="17948" y="73384"/>
                </a:lnTo>
                <a:lnTo>
                  <a:pt x="26920" y="73384"/>
                </a:lnTo>
                <a:lnTo>
                  <a:pt x="26920" y="16192"/>
                </a:lnTo>
                <a:close/>
              </a:path>
              <a:path w="97789" h="74929">
                <a:moveTo>
                  <a:pt x="26920" y="0"/>
                </a:moveTo>
                <a:lnTo>
                  <a:pt x="21139" y="0"/>
                </a:lnTo>
                <a:lnTo>
                  <a:pt x="19577" y="3149"/>
                </a:lnTo>
                <a:lnTo>
                  <a:pt x="16917" y="6413"/>
                </a:lnTo>
                <a:lnTo>
                  <a:pt x="9406" y="13119"/>
                </a:lnTo>
                <a:lnTo>
                  <a:pt x="5019" y="15976"/>
                </a:lnTo>
                <a:lnTo>
                  <a:pt x="0" y="18338"/>
                </a:lnTo>
                <a:lnTo>
                  <a:pt x="0" y="27012"/>
                </a:lnTo>
                <a:lnTo>
                  <a:pt x="17948" y="16192"/>
                </a:lnTo>
                <a:lnTo>
                  <a:pt x="26920" y="16192"/>
                </a:lnTo>
                <a:lnTo>
                  <a:pt x="26920" y="0"/>
                </a:lnTo>
                <a:close/>
              </a:path>
              <a:path w="97789" h="74929">
                <a:moveTo>
                  <a:pt x="58530" y="52892"/>
                </a:moveTo>
                <a:lnTo>
                  <a:pt x="49551" y="54089"/>
                </a:lnTo>
                <a:lnTo>
                  <a:pt x="50161" y="60172"/>
                </a:lnTo>
                <a:lnTo>
                  <a:pt x="52574" y="65124"/>
                </a:lnTo>
                <a:lnTo>
                  <a:pt x="61045" y="72769"/>
                </a:lnTo>
                <a:lnTo>
                  <a:pt x="66379" y="74679"/>
                </a:lnTo>
                <a:lnTo>
                  <a:pt x="79904" y="74679"/>
                </a:lnTo>
                <a:lnTo>
                  <a:pt x="85784" y="72462"/>
                </a:lnTo>
                <a:lnTo>
                  <a:pt x="91250" y="67251"/>
                </a:lnTo>
                <a:lnTo>
                  <a:pt x="69287" y="67251"/>
                </a:lnTo>
                <a:lnTo>
                  <a:pt x="66264" y="66130"/>
                </a:lnTo>
                <a:lnTo>
                  <a:pt x="61311" y="61643"/>
                </a:lnTo>
                <a:lnTo>
                  <a:pt x="59559" y="57978"/>
                </a:lnTo>
                <a:lnTo>
                  <a:pt x="58530" y="52892"/>
                </a:lnTo>
                <a:close/>
              </a:path>
              <a:path w="97789" h="74929">
                <a:moveTo>
                  <a:pt x="92138" y="37786"/>
                </a:moveTo>
                <a:lnTo>
                  <a:pt x="77745" y="37786"/>
                </a:lnTo>
                <a:lnTo>
                  <a:pt x="81161" y="39123"/>
                </a:lnTo>
                <a:lnTo>
                  <a:pt x="86546" y="44475"/>
                </a:lnTo>
                <a:lnTo>
                  <a:pt x="87892" y="47873"/>
                </a:lnTo>
                <a:lnTo>
                  <a:pt x="87892" y="56316"/>
                </a:lnTo>
                <a:lnTo>
                  <a:pt x="86445" y="59938"/>
                </a:lnTo>
                <a:lnTo>
                  <a:pt x="80628" y="65788"/>
                </a:lnTo>
                <a:lnTo>
                  <a:pt x="77059" y="67251"/>
                </a:lnTo>
                <a:lnTo>
                  <a:pt x="91250" y="67251"/>
                </a:lnTo>
                <a:lnTo>
                  <a:pt x="95093" y="63587"/>
                </a:lnTo>
                <a:lnTo>
                  <a:pt x="97417" y="58177"/>
                </a:lnTo>
                <a:lnTo>
                  <a:pt x="97417" y="47076"/>
                </a:lnTo>
                <a:lnTo>
                  <a:pt x="96224" y="43145"/>
                </a:lnTo>
                <a:lnTo>
                  <a:pt x="92138" y="37786"/>
                </a:lnTo>
                <a:close/>
              </a:path>
              <a:path w="97789" h="74929">
                <a:moveTo>
                  <a:pt x="89856" y="7378"/>
                </a:moveTo>
                <a:lnTo>
                  <a:pt x="76170" y="7378"/>
                </a:lnTo>
                <a:lnTo>
                  <a:pt x="79054" y="8470"/>
                </a:lnTo>
                <a:lnTo>
                  <a:pt x="83498" y="12776"/>
                </a:lnTo>
                <a:lnTo>
                  <a:pt x="84603" y="15493"/>
                </a:lnTo>
                <a:lnTo>
                  <a:pt x="84603" y="22948"/>
                </a:lnTo>
                <a:lnTo>
                  <a:pt x="83079" y="26022"/>
                </a:lnTo>
                <a:lnTo>
                  <a:pt x="76958" y="30008"/>
                </a:lnTo>
                <a:lnTo>
                  <a:pt x="73516" y="31005"/>
                </a:lnTo>
                <a:lnTo>
                  <a:pt x="68245" y="31005"/>
                </a:lnTo>
                <a:lnTo>
                  <a:pt x="67255" y="38783"/>
                </a:lnTo>
                <a:lnTo>
                  <a:pt x="69782" y="38117"/>
                </a:lnTo>
                <a:lnTo>
                  <a:pt x="71890" y="37786"/>
                </a:lnTo>
                <a:lnTo>
                  <a:pt x="92138" y="37786"/>
                </a:lnTo>
                <a:lnTo>
                  <a:pt x="91436" y="36864"/>
                </a:lnTo>
                <a:lnTo>
                  <a:pt x="88083" y="34794"/>
                </a:lnTo>
                <a:lnTo>
                  <a:pt x="83765" y="33797"/>
                </a:lnTo>
                <a:lnTo>
                  <a:pt x="87080" y="32268"/>
                </a:lnTo>
                <a:lnTo>
                  <a:pt x="88620" y="31005"/>
                </a:lnTo>
                <a:lnTo>
                  <a:pt x="73516" y="31005"/>
                </a:lnTo>
                <a:lnTo>
                  <a:pt x="68258" y="30905"/>
                </a:lnTo>
                <a:lnTo>
                  <a:pt x="88742" y="30905"/>
                </a:lnTo>
                <a:lnTo>
                  <a:pt x="89594" y="30206"/>
                </a:lnTo>
                <a:lnTo>
                  <a:pt x="92985" y="25018"/>
                </a:lnTo>
                <a:lnTo>
                  <a:pt x="93836" y="22148"/>
                </a:lnTo>
                <a:lnTo>
                  <a:pt x="93786" y="15493"/>
                </a:lnTo>
                <a:lnTo>
                  <a:pt x="92947" y="12522"/>
                </a:lnTo>
                <a:lnTo>
                  <a:pt x="89856" y="7378"/>
                </a:lnTo>
                <a:close/>
              </a:path>
              <a:path w="97789" h="74929">
                <a:moveTo>
                  <a:pt x="76424" y="0"/>
                </a:moveTo>
                <a:lnTo>
                  <a:pt x="66658" y="0"/>
                </a:lnTo>
                <a:lnTo>
                  <a:pt x="61819" y="1650"/>
                </a:lnTo>
                <a:lnTo>
                  <a:pt x="54047" y="8267"/>
                </a:lnTo>
                <a:lnTo>
                  <a:pt x="51545" y="12928"/>
                </a:lnTo>
                <a:lnTo>
                  <a:pt x="50453" y="18935"/>
                </a:lnTo>
                <a:lnTo>
                  <a:pt x="59432" y="20535"/>
                </a:lnTo>
                <a:lnTo>
                  <a:pt x="60092" y="16141"/>
                </a:lnTo>
                <a:lnTo>
                  <a:pt x="61556" y="12928"/>
                </a:lnTo>
                <a:lnTo>
                  <a:pt x="61672" y="12776"/>
                </a:lnTo>
                <a:lnTo>
                  <a:pt x="66239" y="8470"/>
                </a:lnTo>
                <a:lnTo>
                  <a:pt x="69147" y="7378"/>
                </a:lnTo>
                <a:lnTo>
                  <a:pt x="89856" y="7378"/>
                </a:lnTo>
                <a:lnTo>
                  <a:pt x="89391" y="6603"/>
                </a:lnTo>
                <a:lnTo>
                  <a:pt x="86813" y="4267"/>
                </a:lnTo>
                <a:lnTo>
                  <a:pt x="80107" y="850"/>
                </a:lnTo>
                <a:lnTo>
                  <a:pt x="76424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05104">
              <a:lnSpc>
                <a:spcPts val="2615"/>
              </a:lnSpc>
            </a:pPr>
            <a:r>
              <a:rPr dirty="0" sz="2200" spc="-25"/>
              <a:t>HSDP</a:t>
            </a:r>
            <a:endParaRPr sz="2200"/>
          </a:p>
        </p:txBody>
      </p:sp>
      <p:sp>
        <p:nvSpPr>
          <p:cNvPr id="35" name="object 35"/>
          <p:cNvSpPr txBox="1"/>
          <p:nvPr/>
        </p:nvSpPr>
        <p:spPr>
          <a:xfrm>
            <a:off x="535940" y="374719"/>
            <a:ext cx="4295140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615"/>
              </a:lnSpc>
            </a:pPr>
            <a:r>
              <a:rPr dirty="0" sz="2200" spc="-15" b="1">
                <a:solidFill>
                  <a:srgbClr val="414141"/>
                </a:solidFill>
                <a:latin typeface="Arial"/>
                <a:cs typeface="Arial"/>
              </a:rPr>
              <a:t>Hitachi</a:t>
            </a:r>
            <a:r>
              <a:rPr dirty="0" sz="2200" spc="25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2200" spc="-15" b="1">
                <a:solidFill>
                  <a:srgbClr val="414141"/>
                </a:solidFill>
                <a:latin typeface="Arial"/>
                <a:cs typeface="Arial"/>
              </a:rPr>
              <a:t>Streaming</a:t>
            </a:r>
            <a:r>
              <a:rPr dirty="0" sz="2200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2200" spc="-15" b="1">
                <a:solidFill>
                  <a:srgbClr val="414141"/>
                </a:solidFill>
                <a:latin typeface="Arial"/>
                <a:cs typeface="Arial"/>
              </a:rPr>
              <a:t>Data</a:t>
            </a:r>
            <a:r>
              <a:rPr dirty="0" sz="2200" spc="15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2200" spc="-15" b="1">
                <a:solidFill>
                  <a:srgbClr val="414141"/>
                </a:solidFill>
                <a:latin typeface="Arial"/>
                <a:cs typeface="Arial"/>
              </a:rPr>
              <a:t>Platform</a:t>
            </a:r>
            <a:endParaRPr sz="22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80377" y="1391411"/>
            <a:ext cx="1150620" cy="471805"/>
          </a:xfrm>
          <a:custGeom>
            <a:avLst/>
            <a:gdLst/>
            <a:ahLst/>
            <a:cxnLst/>
            <a:rect l="l" t="t" r="r" b="b"/>
            <a:pathLst>
              <a:path w="1150620" h="471805">
                <a:moveTo>
                  <a:pt x="1103236" y="0"/>
                </a:moveTo>
                <a:lnTo>
                  <a:pt x="43485" y="140"/>
                </a:lnTo>
                <a:lnTo>
                  <a:pt x="8299" y="20405"/>
                </a:lnTo>
                <a:lnTo>
                  <a:pt x="0" y="47116"/>
                </a:lnTo>
                <a:lnTo>
                  <a:pt x="140" y="427974"/>
                </a:lnTo>
                <a:lnTo>
                  <a:pt x="20426" y="463133"/>
                </a:lnTo>
                <a:lnTo>
                  <a:pt x="47155" y="471424"/>
                </a:lnTo>
                <a:lnTo>
                  <a:pt x="1106874" y="471285"/>
                </a:lnTo>
                <a:lnTo>
                  <a:pt x="1142056" y="451027"/>
                </a:lnTo>
                <a:lnTo>
                  <a:pt x="1150353" y="424307"/>
                </a:lnTo>
                <a:lnTo>
                  <a:pt x="1150215" y="43478"/>
                </a:lnTo>
                <a:lnTo>
                  <a:pt x="1129956" y="8296"/>
                </a:lnTo>
                <a:lnTo>
                  <a:pt x="1103236" y="0"/>
                </a:lnTo>
                <a:close/>
              </a:path>
            </a:pathLst>
          </a:custGeom>
          <a:solidFill>
            <a:srgbClr val="008E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725929" y="1391411"/>
            <a:ext cx="414020" cy="471805"/>
          </a:xfrm>
          <a:custGeom>
            <a:avLst/>
            <a:gdLst/>
            <a:ahLst/>
            <a:cxnLst/>
            <a:rect l="l" t="t" r="r" b="b"/>
            <a:pathLst>
              <a:path w="414019" h="471805">
                <a:moveTo>
                  <a:pt x="206882" y="0"/>
                </a:moveTo>
                <a:lnTo>
                  <a:pt x="206882" y="94234"/>
                </a:lnTo>
                <a:lnTo>
                  <a:pt x="0" y="94234"/>
                </a:lnTo>
                <a:lnTo>
                  <a:pt x="0" y="377189"/>
                </a:lnTo>
                <a:lnTo>
                  <a:pt x="206882" y="377189"/>
                </a:lnTo>
                <a:lnTo>
                  <a:pt x="206882" y="471424"/>
                </a:lnTo>
                <a:lnTo>
                  <a:pt x="413765" y="235712"/>
                </a:lnTo>
                <a:lnTo>
                  <a:pt x="206882" y="0"/>
                </a:lnTo>
                <a:close/>
              </a:path>
            </a:pathLst>
          </a:custGeom>
          <a:solidFill>
            <a:srgbClr val="008E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311400" y="1391411"/>
            <a:ext cx="3402329" cy="471805"/>
          </a:xfrm>
          <a:custGeom>
            <a:avLst/>
            <a:gdLst/>
            <a:ahLst/>
            <a:cxnLst/>
            <a:rect l="l" t="t" r="r" b="b"/>
            <a:pathLst>
              <a:path w="3402329" h="471805">
                <a:moveTo>
                  <a:pt x="3355086" y="0"/>
                </a:moveTo>
                <a:lnTo>
                  <a:pt x="43506" y="145"/>
                </a:lnTo>
                <a:lnTo>
                  <a:pt x="8316" y="20427"/>
                </a:lnTo>
                <a:lnTo>
                  <a:pt x="0" y="47116"/>
                </a:lnTo>
                <a:lnTo>
                  <a:pt x="146" y="428043"/>
                </a:lnTo>
                <a:lnTo>
                  <a:pt x="20513" y="463148"/>
                </a:lnTo>
                <a:lnTo>
                  <a:pt x="47243" y="471424"/>
                </a:lnTo>
                <a:lnTo>
                  <a:pt x="3358840" y="471278"/>
                </a:lnTo>
                <a:lnTo>
                  <a:pt x="3394047" y="450996"/>
                </a:lnTo>
                <a:lnTo>
                  <a:pt x="3402329" y="424307"/>
                </a:lnTo>
                <a:lnTo>
                  <a:pt x="3402184" y="43380"/>
                </a:lnTo>
                <a:lnTo>
                  <a:pt x="3381872" y="8275"/>
                </a:lnTo>
                <a:lnTo>
                  <a:pt x="3355086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935726" y="1391411"/>
            <a:ext cx="471170" cy="471805"/>
          </a:xfrm>
          <a:custGeom>
            <a:avLst/>
            <a:gdLst/>
            <a:ahLst/>
            <a:cxnLst/>
            <a:rect l="l" t="t" r="r" b="b"/>
            <a:pathLst>
              <a:path w="471170" h="471805">
                <a:moveTo>
                  <a:pt x="235458" y="0"/>
                </a:moveTo>
                <a:lnTo>
                  <a:pt x="235458" y="94234"/>
                </a:lnTo>
                <a:lnTo>
                  <a:pt x="0" y="94234"/>
                </a:lnTo>
                <a:lnTo>
                  <a:pt x="0" y="377189"/>
                </a:lnTo>
                <a:lnTo>
                  <a:pt x="235458" y="377189"/>
                </a:lnTo>
                <a:lnTo>
                  <a:pt x="235458" y="471424"/>
                </a:lnTo>
                <a:lnTo>
                  <a:pt x="470788" y="235712"/>
                </a:lnTo>
                <a:lnTo>
                  <a:pt x="235458" y="0"/>
                </a:lnTo>
                <a:close/>
              </a:path>
            </a:pathLst>
          </a:custGeom>
          <a:solidFill>
            <a:srgbClr val="406F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601968" y="1391411"/>
            <a:ext cx="2086610" cy="471805"/>
          </a:xfrm>
          <a:custGeom>
            <a:avLst/>
            <a:gdLst/>
            <a:ahLst/>
            <a:cxnLst/>
            <a:rect l="l" t="t" r="r" b="b"/>
            <a:pathLst>
              <a:path w="2086609" h="471805">
                <a:moveTo>
                  <a:pt x="2038984" y="0"/>
                </a:moveTo>
                <a:lnTo>
                  <a:pt x="43478" y="138"/>
                </a:lnTo>
                <a:lnTo>
                  <a:pt x="8296" y="20396"/>
                </a:lnTo>
                <a:lnTo>
                  <a:pt x="0" y="47116"/>
                </a:lnTo>
                <a:lnTo>
                  <a:pt x="138" y="427945"/>
                </a:lnTo>
                <a:lnTo>
                  <a:pt x="20396" y="463127"/>
                </a:lnTo>
                <a:lnTo>
                  <a:pt x="47116" y="471424"/>
                </a:lnTo>
                <a:lnTo>
                  <a:pt x="2042722" y="471278"/>
                </a:lnTo>
                <a:lnTo>
                  <a:pt x="2077912" y="450996"/>
                </a:lnTo>
                <a:lnTo>
                  <a:pt x="2086228" y="424307"/>
                </a:lnTo>
                <a:lnTo>
                  <a:pt x="2086082" y="43380"/>
                </a:lnTo>
                <a:lnTo>
                  <a:pt x="2065715" y="8275"/>
                </a:lnTo>
                <a:lnTo>
                  <a:pt x="2038984" y="0"/>
                </a:lnTo>
                <a:close/>
              </a:path>
            </a:pathLst>
          </a:custGeom>
          <a:solidFill>
            <a:srgbClr val="406F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337561" y="1891461"/>
            <a:ext cx="3319145" cy="2853055"/>
          </a:xfrm>
          <a:custGeom>
            <a:avLst/>
            <a:gdLst/>
            <a:ahLst/>
            <a:cxnLst/>
            <a:rect l="l" t="t" r="r" b="b"/>
            <a:pathLst>
              <a:path w="3319145" h="2853054">
                <a:moveTo>
                  <a:pt x="0" y="2852928"/>
                </a:moveTo>
                <a:lnTo>
                  <a:pt x="3319145" y="2852928"/>
                </a:lnTo>
                <a:lnTo>
                  <a:pt x="3319145" y="0"/>
                </a:lnTo>
                <a:lnTo>
                  <a:pt x="0" y="0"/>
                </a:lnTo>
                <a:lnTo>
                  <a:pt x="0" y="2852928"/>
                </a:lnTo>
                <a:close/>
              </a:path>
            </a:pathLst>
          </a:custGeom>
          <a:solidFill>
            <a:srgbClr val="C2C2C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337561" y="1891461"/>
            <a:ext cx="3319145" cy="2853055"/>
          </a:xfrm>
          <a:custGeom>
            <a:avLst/>
            <a:gdLst/>
            <a:ahLst/>
            <a:cxnLst/>
            <a:rect l="l" t="t" r="r" b="b"/>
            <a:pathLst>
              <a:path w="3319145" h="2853054">
                <a:moveTo>
                  <a:pt x="0" y="2852928"/>
                </a:moveTo>
                <a:lnTo>
                  <a:pt x="3319145" y="2852928"/>
                </a:lnTo>
                <a:lnTo>
                  <a:pt x="3319145" y="0"/>
                </a:lnTo>
                <a:lnTo>
                  <a:pt x="0" y="0"/>
                </a:lnTo>
                <a:lnTo>
                  <a:pt x="0" y="2852928"/>
                </a:lnTo>
                <a:close/>
              </a:path>
            </a:pathLst>
          </a:custGeom>
          <a:ln w="2857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647950" y="2003170"/>
            <a:ext cx="2762250" cy="411480"/>
          </a:xfrm>
          <a:custGeom>
            <a:avLst/>
            <a:gdLst/>
            <a:ahLst/>
            <a:cxnLst/>
            <a:rect l="l" t="t" r="r" b="b"/>
            <a:pathLst>
              <a:path w="2762250" h="411480">
                <a:moveTo>
                  <a:pt x="2693542" y="0"/>
                </a:moveTo>
                <a:lnTo>
                  <a:pt x="59275" y="624"/>
                </a:lnTo>
                <a:lnTo>
                  <a:pt x="21901" y="18313"/>
                </a:lnTo>
                <a:lnTo>
                  <a:pt x="1527" y="54093"/>
                </a:lnTo>
                <a:lnTo>
                  <a:pt x="0" y="68580"/>
                </a:lnTo>
                <a:lnTo>
                  <a:pt x="627" y="352204"/>
                </a:lnTo>
                <a:lnTo>
                  <a:pt x="18358" y="389578"/>
                </a:lnTo>
                <a:lnTo>
                  <a:pt x="54131" y="409952"/>
                </a:lnTo>
                <a:lnTo>
                  <a:pt x="68580" y="411480"/>
                </a:lnTo>
                <a:lnTo>
                  <a:pt x="2702847" y="410852"/>
                </a:lnTo>
                <a:lnTo>
                  <a:pt x="2740221" y="393121"/>
                </a:lnTo>
                <a:lnTo>
                  <a:pt x="2760595" y="357348"/>
                </a:lnTo>
                <a:lnTo>
                  <a:pt x="2762123" y="342900"/>
                </a:lnTo>
                <a:lnTo>
                  <a:pt x="2761495" y="59248"/>
                </a:lnTo>
                <a:lnTo>
                  <a:pt x="2743764" y="21851"/>
                </a:lnTo>
                <a:lnTo>
                  <a:pt x="2707991" y="1522"/>
                </a:lnTo>
                <a:lnTo>
                  <a:pt x="2693542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647950" y="2471801"/>
            <a:ext cx="2762250" cy="274320"/>
          </a:xfrm>
          <a:custGeom>
            <a:avLst/>
            <a:gdLst/>
            <a:ahLst/>
            <a:cxnLst/>
            <a:rect l="l" t="t" r="r" b="b"/>
            <a:pathLst>
              <a:path w="2762250" h="274319">
                <a:moveTo>
                  <a:pt x="2716403" y="0"/>
                </a:moveTo>
                <a:lnTo>
                  <a:pt x="44367" y="19"/>
                </a:lnTo>
                <a:lnTo>
                  <a:pt x="8519" y="19116"/>
                </a:lnTo>
                <a:lnTo>
                  <a:pt x="0" y="45719"/>
                </a:lnTo>
                <a:lnTo>
                  <a:pt x="19" y="229952"/>
                </a:lnTo>
                <a:lnTo>
                  <a:pt x="19116" y="265800"/>
                </a:lnTo>
                <a:lnTo>
                  <a:pt x="45719" y="274319"/>
                </a:lnTo>
                <a:lnTo>
                  <a:pt x="2717755" y="274300"/>
                </a:lnTo>
                <a:lnTo>
                  <a:pt x="2753603" y="255203"/>
                </a:lnTo>
                <a:lnTo>
                  <a:pt x="2762123" y="228600"/>
                </a:lnTo>
                <a:lnTo>
                  <a:pt x="2762103" y="44367"/>
                </a:lnTo>
                <a:lnTo>
                  <a:pt x="2743006" y="8519"/>
                </a:lnTo>
                <a:lnTo>
                  <a:pt x="2716403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647950" y="2793110"/>
            <a:ext cx="2762250" cy="274320"/>
          </a:xfrm>
          <a:custGeom>
            <a:avLst/>
            <a:gdLst/>
            <a:ahLst/>
            <a:cxnLst/>
            <a:rect l="l" t="t" r="r" b="b"/>
            <a:pathLst>
              <a:path w="2762250" h="274319">
                <a:moveTo>
                  <a:pt x="2716403" y="0"/>
                </a:moveTo>
                <a:lnTo>
                  <a:pt x="44367" y="19"/>
                </a:lnTo>
                <a:lnTo>
                  <a:pt x="8519" y="19116"/>
                </a:lnTo>
                <a:lnTo>
                  <a:pt x="0" y="45719"/>
                </a:lnTo>
                <a:lnTo>
                  <a:pt x="19" y="229952"/>
                </a:lnTo>
                <a:lnTo>
                  <a:pt x="19116" y="265800"/>
                </a:lnTo>
                <a:lnTo>
                  <a:pt x="45719" y="274319"/>
                </a:lnTo>
                <a:lnTo>
                  <a:pt x="2717755" y="274300"/>
                </a:lnTo>
                <a:lnTo>
                  <a:pt x="2753603" y="255203"/>
                </a:lnTo>
                <a:lnTo>
                  <a:pt x="2762123" y="228600"/>
                </a:lnTo>
                <a:lnTo>
                  <a:pt x="2762103" y="44367"/>
                </a:lnTo>
                <a:lnTo>
                  <a:pt x="2743006" y="8519"/>
                </a:lnTo>
                <a:lnTo>
                  <a:pt x="2716403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295147" y="872545"/>
            <a:ext cx="5037455" cy="763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95"/>
              </a:lnSpc>
            </a:pP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REAL</a:t>
            </a:r>
            <a:r>
              <a:rPr dirty="0" sz="1800" spc="-105">
                <a:solidFill>
                  <a:srgbClr val="6C6D70"/>
                </a:solidFill>
                <a:latin typeface="Arial"/>
                <a:cs typeface="Arial"/>
              </a:rPr>
              <a:t> </a:t>
            </a:r>
            <a:r>
              <a:rPr dirty="0" sz="1800" spc="10">
                <a:solidFill>
                  <a:srgbClr val="6C6D70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IME</a:t>
            </a:r>
            <a:r>
              <a:rPr dirty="0" sz="1800" spc="-114">
                <a:solidFill>
                  <a:srgbClr val="6C6D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ANA</a:t>
            </a:r>
            <a:r>
              <a:rPr dirty="0" sz="1800" spc="-145">
                <a:solidFill>
                  <a:srgbClr val="6C6D70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YSIS</a:t>
            </a:r>
            <a:r>
              <a:rPr dirty="0" sz="1800" spc="-105">
                <a:solidFill>
                  <a:srgbClr val="6C6D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AND</a:t>
            </a:r>
            <a:r>
              <a:rPr dirty="0" sz="1800" spc="5">
                <a:solidFill>
                  <a:srgbClr val="6C6D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DE</a:t>
            </a:r>
            <a:r>
              <a:rPr dirty="0" sz="1800" spc="-10">
                <a:solidFill>
                  <a:srgbClr val="6C6D70"/>
                </a:solidFill>
                <a:latin typeface="Arial"/>
                <a:cs typeface="Arial"/>
              </a:rPr>
              <a:t>C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IS</a:t>
            </a:r>
            <a:r>
              <a:rPr dirty="0" sz="1800" spc="5">
                <a:solidFill>
                  <a:srgbClr val="6C6D70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ON</a:t>
            </a:r>
            <a:r>
              <a:rPr dirty="0" sz="1800" spc="-10">
                <a:solidFill>
                  <a:srgbClr val="6C6D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MAKING</a:t>
            </a:r>
            <a:endParaRPr sz="1800">
              <a:latin typeface="Arial"/>
              <a:cs typeface="Arial"/>
            </a:endParaRPr>
          </a:p>
          <a:p>
            <a:pPr marL="255904">
              <a:lnSpc>
                <a:spcPts val="2485"/>
              </a:lnSpc>
            </a:pPr>
            <a:r>
              <a:rPr dirty="0" sz="2400" b="1">
                <a:solidFill>
                  <a:srgbClr val="008EAA"/>
                </a:solidFill>
                <a:latin typeface="Arial"/>
                <a:cs typeface="Arial"/>
              </a:rPr>
              <a:t>IN</a:t>
            </a:r>
            <a:r>
              <a:rPr dirty="0" sz="2400" spc="-10" b="1">
                <a:solidFill>
                  <a:srgbClr val="008EAA"/>
                </a:solidFill>
                <a:latin typeface="Arial"/>
                <a:cs typeface="Arial"/>
              </a:rPr>
              <a:t>P</a:t>
            </a:r>
            <a:r>
              <a:rPr dirty="0" sz="2400" b="1">
                <a:solidFill>
                  <a:srgbClr val="008EAA"/>
                </a:solidFill>
                <a:latin typeface="Arial"/>
                <a:cs typeface="Arial"/>
              </a:rPr>
              <a:t>UT</a:t>
            </a:r>
            <a:endParaRPr sz="2400">
              <a:latin typeface="Arial"/>
              <a:cs typeface="Arial"/>
            </a:endParaRPr>
          </a:p>
          <a:p>
            <a:pPr marL="248285">
              <a:lnSpc>
                <a:spcPts val="1889"/>
              </a:lnSpc>
            </a:pP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Big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43255" y="1618327"/>
            <a:ext cx="82550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Sources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636266" y="1513171"/>
            <a:ext cx="275209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Real</a:t>
            </a: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z="1600" spc="-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anal</a:t>
            </a:r>
            <a:r>
              <a:rPr dirty="0" sz="1600" spc="-5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sis</a:t>
            </a:r>
            <a:r>
              <a:rPr dirty="0" sz="16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arri</a:t>
            </a:r>
            <a:r>
              <a:rPr dirty="0" sz="1600" spc="-5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753225" y="1068108"/>
            <a:ext cx="1786889" cy="778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7005">
              <a:lnSpc>
                <a:spcPts val="2850"/>
              </a:lnSpc>
            </a:pPr>
            <a:r>
              <a:rPr dirty="0" sz="2400" b="1">
                <a:solidFill>
                  <a:srgbClr val="406F13"/>
                </a:solidFill>
                <a:latin typeface="Arial"/>
                <a:cs typeface="Arial"/>
              </a:rPr>
              <a:t>OU</a:t>
            </a:r>
            <a:r>
              <a:rPr dirty="0" sz="2400" spc="-10" b="1">
                <a:solidFill>
                  <a:srgbClr val="406F13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406F13"/>
                </a:solidFill>
                <a:latin typeface="Arial"/>
                <a:cs typeface="Arial"/>
              </a:rPr>
              <a:t>P</a:t>
            </a:r>
            <a:r>
              <a:rPr dirty="0" sz="2400" spc="-15" b="1">
                <a:solidFill>
                  <a:srgbClr val="406F13"/>
                </a:solidFill>
                <a:latin typeface="Arial"/>
                <a:cs typeface="Arial"/>
              </a:rPr>
              <a:t>U</a:t>
            </a:r>
            <a:r>
              <a:rPr dirty="0" sz="2400" b="1">
                <a:solidFill>
                  <a:srgbClr val="406F13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  <a:p>
            <a:pPr marL="250825" marR="5080" indent="-238125">
              <a:lnSpc>
                <a:spcPts val="1660"/>
              </a:lnSpc>
              <a:spcBef>
                <a:spcPts val="240"/>
              </a:spcBef>
            </a:pPr>
            <a:r>
              <a:rPr dirty="0" sz="1600" spc="-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cti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nab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info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 the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339846" y="3881777"/>
            <a:ext cx="1586230" cy="417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400" spc="-10" b="1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eal</a:t>
            </a:r>
            <a:r>
              <a:rPr dirty="0" sz="1400" spc="-20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 spc="-35" b="1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ime</a:t>
            </a:r>
            <a:r>
              <a:rPr dirty="0" sz="1400" spc="-70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 spc="-45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al</a:t>
            </a:r>
            <a:r>
              <a:rPr dirty="0" sz="1400" spc="-50" b="1">
                <a:solidFill>
                  <a:srgbClr val="414141"/>
                </a:solidFill>
                <a:latin typeface="Arial"/>
                <a:cs typeface="Arial"/>
              </a:rPr>
              <a:t>y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tic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400" spc="-20" b="1">
                <a:solidFill>
                  <a:srgbClr val="414141"/>
                </a:solidFill>
                <a:latin typeface="Arial"/>
                <a:cs typeface="Arial"/>
              </a:rPr>
              <a:t>W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i</a:t>
            </a:r>
            <a:r>
              <a:rPr dirty="0" sz="1400" spc="-10" b="1">
                <a:solidFill>
                  <a:srgbClr val="414141"/>
                </a:solidFill>
                <a:latin typeface="Arial"/>
                <a:cs typeface="Arial"/>
              </a:rPr>
              <a:t>ndo</a:t>
            </a:r>
            <a:r>
              <a:rPr dirty="0" sz="1400" b="1">
                <a:solidFill>
                  <a:srgbClr val="414141"/>
                </a:solidFill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748788" y="2117892"/>
            <a:ext cx="2560955" cy="925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43865" indent="-431800">
              <a:lnSpc>
                <a:spcPct val="100000"/>
              </a:lnSpc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rrelati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Pattern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atc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  <a:p>
            <a:pPr marL="525780" marR="436880" indent="-82550">
              <a:lnSpc>
                <a:spcPct val="150700"/>
              </a:lnSpc>
              <a:spcBef>
                <a:spcPts val="62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Pre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icti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tics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etecti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600200" y="3651250"/>
            <a:ext cx="1276350" cy="137160"/>
          </a:xfrm>
          <a:custGeom>
            <a:avLst/>
            <a:gdLst/>
            <a:ahLst/>
            <a:cxnLst/>
            <a:rect l="l" t="t" r="r" b="b"/>
            <a:pathLst>
              <a:path w="1276350" h="137160">
                <a:moveTo>
                  <a:pt x="1207770" y="0"/>
                </a:moveTo>
                <a:lnTo>
                  <a:pt x="1207770" y="34290"/>
                </a:lnTo>
                <a:lnTo>
                  <a:pt x="0" y="34290"/>
                </a:lnTo>
                <a:lnTo>
                  <a:pt x="0" y="102869"/>
                </a:lnTo>
                <a:lnTo>
                  <a:pt x="1207770" y="102869"/>
                </a:lnTo>
                <a:lnTo>
                  <a:pt x="1207770" y="137159"/>
                </a:lnTo>
                <a:lnTo>
                  <a:pt x="1276350" y="68580"/>
                </a:lnTo>
                <a:lnTo>
                  <a:pt x="1207770" y="0"/>
                </a:lnTo>
                <a:close/>
              </a:path>
            </a:pathLst>
          </a:custGeom>
          <a:solidFill>
            <a:srgbClr val="008E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600200" y="4026763"/>
            <a:ext cx="1276350" cy="137160"/>
          </a:xfrm>
          <a:custGeom>
            <a:avLst/>
            <a:gdLst/>
            <a:ahLst/>
            <a:cxnLst/>
            <a:rect l="l" t="t" r="r" b="b"/>
            <a:pathLst>
              <a:path w="1276350" h="137160">
                <a:moveTo>
                  <a:pt x="1207770" y="0"/>
                </a:moveTo>
                <a:lnTo>
                  <a:pt x="1207770" y="34290"/>
                </a:lnTo>
                <a:lnTo>
                  <a:pt x="0" y="34290"/>
                </a:lnTo>
                <a:lnTo>
                  <a:pt x="0" y="102870"/>
                </a:lnTo>
                <a:lnTo>
                  <a:pt x="1207770" y="102870"/>
                </a:lnTo>
                <a:lnTo>
                  <a:pt x="1207770" y="137160"/>
                </a:lnTo>
                <a:lnTo>
                  <a:pt x="1276350" y="68580"/>
                </a:lnTo>
                <a:lnTo>
                  <a:pt x="1207770" y="0"/>
                </a:lnTo>
                <a:close/>
              </a:path>
            </a:pathLst>
          </a:custGeom>
          <a:solidFill>
            <a:srgbClr val="008E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600200" y="4402226"/>
            <a:ext cx="1276350" cy="137160"/>
          </a:xfrm>
          <a:custGeom>
            <a:avLst/>
            <a:gdLst/>
            <a:ahLst/>
            <a:cxnLst/>
            <a:rect l="l" t="t" r="r" b="b"/>
            <a:pathLst>
              <a:path w="1276350" h="137160">
                <a:moveTo>
                  <a:pt x="1207770" y="0"/>
                </a:moveTo>
                <a:lnTo>
                  <a:pt x="1207770" y="34289"/>
                </a:lnTo>
                <a:lnTo>
                  <a:pt x="0" y="34289"/>
                </a:lnTo>
                <a:lnTo>
                  <a:pt x="0" y="102869"/>
                </a:lnTo>
                <a:lnTo>
                  <a:pt x="1207770" y="102869"/>
                </a:lnTo>
                <a:lnTo>
                  <a:pt x="1207770" y="137159"/>
                </a:lnTo>
                <a:lnTo>
                  <a:pt x="1276350" y="68579"/>
                </a:lnTo>
                <a:lnTo>
                  <a:pt x="1207770" y="0"/>
                </a:lnTo>
                <a:close/>
              </a:path>
            </a:pathLst>
          </a:custGeom>
          <a:solidFill>
            <a:srgbClr val="008E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188458" y="3651250"/>
            <a:ext cx="822960" cy="137160"/>
          </a:xfrm>
          <a:custGeom>
            <a:avLst/>
            <a:gdLst/>
            <a:ahLst/>
            <a:cxnLst/>
            <a:rect l="l" t="t" r="r" b="b"/>
            <a:pathLst>
              <a:path w="822960" h="137160">
                <a:moveTo>
                  <a:pt x="754379" y="0"/>
                </a:moveTo>
                <a:lnTo>
                  <a:pt x="754379" y="34290"/>
                </a:lnTo>
                <a:lnTo>
                  <a:pt x="0" y="34290"/>
                </a:lnTo>
                <a:lnTo>
                  <a:pt x="0" y="102869"/>
                </a:lnTo>
                <a:lnTo>
                  <a:pt x="754379" y="102869"/>
                </a:lnTo>
                <a:lnTo>
                  <a:pt x="754379" y="137159"/>
                </a:lnTo>
                <a:lnTo>
                  <a:pt x="822959" y="68580"/>
                </a:lnTo>
                <a:lnTo>
                  <a:pt x="754379" y="0"/>
                </a:lnTo>
                <a:close/>
              </a:path>
            </a:pathLst>
          </a:custGeom>
          <a:solidFill>
            <a:srgbClr val="406F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188458" y="4026763"/>
            <a:ext cx="822960" cy="137160"/>
          </a:xfrm>
          <a:custGeom>
            <a:avLst/>
            <a:gdLst/>
            <a:ahLst/>
            <a:cxnLst/>
            <a:rect l="l" t="t" r="r" b="b"/>
            <a:pathLst>
              <a:path w="822960" h="137160">
                <a:moveTo>
                  <a:pt x="754379" y="0"/>
                </a:moveTo>
                <a:lnTo>
                  <a:pt x="754379" y="34290"/>
                </a:lnTo>
                <a:lnTo>
                  <a:pt x="0" y="34290"/>
                </a:lnTo>
                <a:lnTo>
                  <a:pt x="0" y="102870"/>
                </a:lnTo>
                <a:lnTo>
                  <a:pt x="754379" y="102870"/>
                </a:lnTo>
                <a:lnTo>
                  <a:pt x="754379" y="137160"/>
                </a:lnTo>
                <a:lnTo>
                  <a:pt x="822959" y="68580"/>
                </a:lnTo>
                <a:lnTo>
                  <a:pt x="754379" y="0"/>
                </a:lnTo>
                <a:close/>
              </a:path>
            </a:pathLst>
          </a:custGeom>
          <a:solidFill>
            <a:srgbClr val="406F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188458" y="4402226"/>
            <a:ext cx="822960" cy="137160"/>
          </a:xfrm>
          <a:custGeom>
            <a:avLst/>
            <a:gdLst/>
            <a:ahLst/>
            <a:cxnLst/>
            <a:rect l="l" t="t" r="r" b="b"/>
            <a:pathLst>
              <a:path w="822960" h="137160">
                <a:moveTo>
                  <a:pt x="754379" y="0"/>
                </a:moveTo>
                <a:lnTo>
                  <a:pt x="754379" y="34289"/>
                </a:lnTo>
                <a:lnTo>
                  <a:pt x="0" y="34289"/>
                </a:lnTo>
                <a:lnTo>
                  <a:pt x="0" y="102869"/>
                </a:lnTo>
                <a:lnTo>
                  <a:pt x="754379" y="102869"/>
                </a:lnTo>
                <a:lnTo>
                  <a:pt x="754379" y="137159"/>
                </a:lnTo>
                <a:lnTo>
                  <a:pt x="822959" y="68579"/>
                </a:lnTo>
                <a:lnTo>
                  <a:pt x="754379" y="0"/>
                </a:lnTo>
                <a:close/>
              </a:path>
            </a:pathLst>
          </a:custGeom>
          <a:solidFill>
            <a:srgbClr val="406F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831973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solidFill>
            <a:srgbClr val="FF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831973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962782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solidFill>
            <a:srgbClr val="FF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962782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093720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solidFill>
            <a:srgbClr val="FF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093720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224529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40" y="200914"/>
                </a:lnTo>
                <a:lnTo>
                  <a:pt x="91440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solidFill>
            <a:srgbClr val="FF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224529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40" y="200914"/>
                </a:lnTo>
                <a:lnTo>
                  <a:pt x="91440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355466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solidFill>
            <a:srgbClr val="FF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355466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486403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solidFill>
            <a:srgbClr val="FF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486403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617214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solidFill>
            <a:srgbClr val="FF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617214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748151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solidFill>
            <a:srgbClr val="FF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748151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009897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solidFill>
            <a:srgbClr val="FF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009897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878960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solidFill>
            <a:srgbClr val="FF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878960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140708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solidFill>
            <a:srgbClr val="FF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140708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271645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solidFill>
            <a:srgbClr val="FF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271645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402454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solidFill>
            <a:srgbClr val="FF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402454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533391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solidFill>
            <a:srgbClr val="FF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533391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664202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solidFill>
            <a:srgbClr val="FF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664202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795139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solidFill>
            <a:srgbClr val="FF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795139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925948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solidFill>
            <a:srgbClr val="FF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925948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056885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solidFill>
            <a:srgbClr val="FF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056885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318633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solidFill>
            <a:srgbClr val="FF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318633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187696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solidFill>
            <a:srgbClr val="FF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187696" y="3466084"/>
            <a:ext cx="91440" cy="201295"/>
          </a:xfrm>
          <a:custGeom>
            <a:avLst/>
            <a:gdLst/>
            <a:ahLst/>
            <a:cxnLst/>
            <a:rect l="l" t="t" r="r" b="b"/>
            <a:pathLst>
              <a:path w="91439" h="201295">
                <a:moveTo>
                  <a:pt x="0" y="200914"/>
                </a:moveTo>
                <a:lnTo>
                  <a:pt x="91439" y="200914"/>
                </a:lnTo>
                <a:lnTo>
                  <a:pt x="91439" y="0"/>
                </a:lnTo>
                <a:lnTo>
                  <a:pt x="0" y="0"/>
                </a:lnTo>
                <a:lnTo>
                  <a:pt x="0" y="200914"/>
                </a:lnTo>
                <a:close/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257550" y="3359911"/>
            <a:ext cx="1581150" cy="460375"/>
          </a:xfrm>
          <a:custGeom>
            <a:avLst/>
            <a:gdLst/>
            <a:ahLst/>
            <a:cxnLst/>
            <a:rect l="l" t="t" r="r" b="b"/>
            <a:pathLst>
              <a:path w="1581150" h="460375">
                <a:moveTo>
                  <a:pt x="0" y="76707"/>
                </a:moveTo>
                <a:lnTo>
                  <a:pt x="11555" y="36212"/>
                </a:lnTo>
                <a:lnTo>
                  <a:pt x="41688" y="8443"/>
                </a:lnTo>
                <a:lnTo>
                  <a:pt x="1504441" y="0"/>
                </a:lnTo>
                <a:lnTo>
                  <a:pt x="1518963" y="1372"/>
                </a:lnTo>
                <a:lnTo>
                  <a:pt x="1555999" y="19916"/>
                </a:lnTo>
                <a:lnTo>
                  <a:pt x="1577952" y="54732"/>
                </a:lnTo>
                <a:lnTo>
                  <a:pt x="1581150" y="383413"/>
                </a:lnTo>
                <a:lnTo>
                  <a:pt x="1579782" y="397899"/>
                </a:lnTo>
                <a:lnTo>
                  <a:pt x="1561278" y="434919"/>
                </a:lnTo>
                <a:lnTo>
                  <a:pt x="1526463" y="456912"/>
                </a:lnTo>
                <a:lnTo>
                  <a:pt x="76708" y="460121"/>
                </a:lnTo>
                <a:lnTo>
                  <a:pt x="62186" y="458748"/>
                </a:lnTo>
                <a:lnTo>
                  <a:pt x="25150" y="440204"/>
                </a:lnTo>
                <a:lnTo>
                  <a:pt x="3197" y="405388"/>
                </a:lnTo>
                <a:lnTo>
                  <a:pt x="0" y="76707"/>
                </a:lnTo>
                <a:close/>
              </a:path>
            </a:pathLst>
          </a:custGeom>
          <a:ln w="57150">
            <a:solidFill>
              <a:srgbClr val="8484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574281" y="2120074"/>
            <a:ext cx="2181605" cy="6031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569456" y="2115248"/>
            <a:ext cx="2191385" cy="612775"/>
          </a:xfrm>
          <a:custGeom>
            <a:avLst/>
            <a:gdLst/>
            <a:ahLst/>
            <a:cxnLst/>
            <a:rect l="l" t="t" r="r" b="b"/>
            <a:pathLst>
              <a:path w="2191384" h="612775">
                <a:moveTo>
                  <a:pt x="0" y="612711"/>
                </a:moveTo>
                <a:lnTo>
                  <a:pt x="2191130" y="612711"/>
                </a:lnTo>
                <a:lnTo>
                  <a:pt x="2191130" y="0"/>
                </a:lnTo>
                <a:lnTo>
                  <a:pt x="0" y="0"/>
                </a:lnTo>
                <a:lnTo>
                  <a:pt x="0" y="612711"/>
                </a:lnTo>
                <a:close/>
              </a:path>
            </a:pathLst>
          </a:custGeom>
          <a:ln w="9525">
            <a:solidFill>
              <a:srgbClr val="406F1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99459" y="2104329"/>
            <a:ext cx="294090" cy="2526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916203" y="2464346"/>
            <a:ext cx="272440" cy="231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68820" y="2441625"/>
            <a:ext cx="286854" cy="2544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468247" y="2464358"/>
            <a:ext cx="301040" cy="2451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468247" y="2106079"/>
            <a:ext cx="284365" cy="2509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68820" y="2104694"/>
            <a:ext cx="275958" cy="2379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587119" y="3291840"/>
            <a:ext cx="1276350" cy="137160"/>
          </a:xfrm>
          <a:custGeom>
            <a:avLst/>
            <a:gdLst/>
            <a:ahLst/>
            <a:cxnLst/>
            <a:rect l="l" t="t" r="r" b="b"/>
            <a:pathLst>
              <a:path w="1276350" h="137160">
                <a:moveTo>
                  <a:pt x="1207770" y="0"/>
                </a:moveTo>
                <a:lnTo>
                  <a:pt x="1207770" y="34290"/>
                </a:lnTo>
                <a:lnTo>
                  <a:pt x="0" y="34290"/>
                </a:lnTo>
                <a:lnTo>
                  <a:pt x="0" y="102870"/>
                </a:lnTo>
                <a:lnTo>
                  <a:pt x="1207770" y="102870"/>
                </a:lnTo>
                <a:lnTo>
                  <a:pt x="1207770" y="137160"/>
                </a:lnTo>
                <a:lnTo>
                  <a:pt x="1276350" y="68580"/>
                </a:lnTo>
                <a:lnTo>
                  <a:pt x="1207770" y="0"/>
                </a:lnTo>
                <a:close/>
              </a:path>
            </a:pathLst>
          </a:custGeom>
          <a:solidFill>
            <a:srgbClr val="008E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175377" y="3291840"/>
            <a:ext cx="822960" cy="137160"/>
          </a:xfrm>
          <a:custGeom>
            <a:avLst/>
            <a:gdLst/>
            <a:ahLst/>
            <a:cxnLst/>
            <a:rect l="l" t="t" r="r" b="b"/>
            <a:pathLst>
              <a:path w="822960" h="137160">
                <a:moveTo>
                  <a:pt x="754380" y="0"/>
                </a:moveTo>
                <a:lnTo>
                  <a:pt x="754380" y="34290"/>
                </a:lnTo>
                <a:lnTo>
                  <a:pt x="0" y="34290"/>
                </a:lnTo>
                <a:lnTo>
                  <a:pt x="0" y="102870"/>
                </a:lnTo>
                <a:lnTo>
                  <a:pt x="754380" y="102870"/>
                </a:lnTo>
                <a:lnTo>
                  <a:pt x="754380" y="137160"/>
                </a:lnTo>
                <a:lnTo>
                  <a:pt x="822960" y="68580"/>
                </a:lnTo>
                <a:lnTo>
                  <a:pt x="754380" y="0"/>
                </a:lnTo>
                <a:close/>
              </a:path>
            </a:pathLst>
          </a:custGeom>
          <a:solidFill>
            <a:srgbClr val="406F13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6064758" y="2781300"/>
          <a:ext cx="3003550" cy="2266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5891"/>
              </a:tblGrid>
              <a:tr h="371475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dirty="0" sz="1200" spc="-4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lgorit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mic</a:t>
                      </a:r>
                      <a:r>
                        <a:rPr dirty="0" sz="1200" spc="4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trading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06F13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IT</a:t>
                      </a:r>
                      <a:r>
                        <a:rPr dirty="0" sz="1200" spc="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stem monit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06F13"/>
                    </a:solidFill>
                  </a:tcPr>
                </a:tc>
              </a:tr>
              <a:tr h="371462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Intelligent</a:t>
                      </a:r>
                      <a:r>
                        <a:rPr dirty="0" sz="1200" spc="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transpor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06F13"/>
                    </a:solidFill>
                  </a:tcPr>
                </a:tc>
              </a:tr>
              <a:tr h="371462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Loc</a:t>
                      </a:r>
                      <a:r>
                        <a:rPr dirty="0" sz="12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tion</a:t>
                      </a:r>
                      <a:r>
                        <a:rPr dirty="0" sz="12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</a:t>
                      </a:r>
                      <a:r>
                        <a:rPr dirty="0" sz="12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ed</a:t>
                      </a:r>
                      <a:r>
                        <a:rPr dirty="0" sz="12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ser</a:t>
                      </a: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2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06F13"/>
                    </a:solidFill>
                  </a:tcPr>
                </a:tc>
              </a:tr>
              <a:tr h="371462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Proacti</a:t>
                      </a:r>
                      <a:r>
                        <a:rPr dirty="0" sz="12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maintenance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06F13"/>
                    </a:solidFill>
                  </a:tcPr>
                </a:tc>
              </a:tr>
              <a:tr h="371461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Supply chain</a:t>
                      </a:r>
                      <a:r>
                        <a:rPr dirty="0" sz="12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manag</a:t>
                      </a:r>
                      <a:r>
                        <a:rPr dirty="0" sz="12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06F1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object 56"/>
          <p:cNvGraphicFramePr>
            <a:graphicFrameLocks noGrp="1"/>
          </p:cNvGraphicFramePr>
          <p:nvPr/>
        </p:nvGraphicFramePr>
        <p:xfrm>
          <a:off x="175768" y="2781300"/>
          <a:ext cx="1985645" cy="2266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8495"/>
              </a:tblGrid>
              <a:tr h="37147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ck</a:t>
                      </a: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feed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EAA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IT</a:t>
                      </a:r>
                      <a:r>
                        <a:rPr dirty="0" sz="1200" spc="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operation log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EAA"/>
                    </a:solidFill>
                  </a:tcPr>
                </a:tc>
              </a:tr>
              <a:tr h="371462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2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 lo</a:t>
                      </a:r>
                      <a:r>
                        <a:rPr dirty="0" sz="12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EAA"/>
                    </a:solidFill>
                  </a:tcPr>
                </a:tc>
              </a:tr>
              <a:tr h="371462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obile </a:t>
                      </a:r>
                      <a:r>
                        <a:rPr dirty="0" sz="1200" spc="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omm.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EAA"/>
                    </a:solidFill>
                  </a:tcPr>
                </a:tc>
              </a:tr>
              <a:tr h="371462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Sensor</a:t>
                      </a: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EAA"/>
                    </a:solidFill>
                  </a:tcPr>
                </a:tc>
              </a:tr>
              <a:tr h="371461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RFI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dirty="0" sz="1200" spc="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IC, POS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EA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1940"/>
            <a:ext cx="9135530" cy="48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0" y="50"/>
            <a:ext cx="9144000" cy="8177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3296" y="427608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09">
                <a:moveTo>
                  <a:pt x="47625" y="0"/>
                </a:moveTo>
                <a:lnTo>
                  <a:pt x="25526" y="0"/>
                </a:lnTo>
                <a:lnTo>
                  <a:pt x="0" y="28955"/>
                </a:lnTo>
                <a:lnTo>
                  <a:pt x="22098" y="28955"/>
                </a:lnTo>
                <a:lnTo>
                  <a:pt x="4762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13393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91295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0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46934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28507" y="262636"/>
            <a:ext cx="0" cy="137795"/>
          </a:xfrm>
          <a:custGeom>
            <a:avLst/>
            <a:gdLst/>
            <a:ahLst/>
            <a:cxnLst/>
            <a:rect l="l" t="t" r="r" b="b"/>
            <a:pathLst>
              <a:path w="0" h="137795">
                <a:moveTo>
                  <a:pt x="0" y="0"/>
                </a:moveTo>
                <a:lnTo>
                  <a:pt x="0" y="137794"/>
                </a:lnTo>
              </a:path>
            </a:pathLst>
          </a:custGeom>
          <a:ln w="4546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38338" y="248158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 h="0">
                <a:moveTo>
                  <a:pt x="0" y="0"/>
                </a:moveTo>
                <a:lnTo>
                  <a:pt x="178688" y="0"/>
                </a:lnTo>
              </a:path>
            </a:pathLst>
          </a:custGeom>
          <a:ln w="3022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79561" y="233679"/>
            <a:ext cx="209550" cy="167005"/>
          </a:xfrm>
          <a:custGeom>
            <a:avLst/>
            <a:gdLst/>
            <a:ahLst/>
            <a:cxnLst/>
            <a:rect l="l" t="t" r="r" b="b"/>
            <a:pathLst>
              <a:path w="209550" h="167004">
                <a:moveTo>
                  <a:pt x="130937" y="0"/>
                </a:moveTo>
                <a:lnTo>
                  <a:pt x="78232" y="0"/>
                </a:lnTo>
                <a:lnTo>
                  <a:pt x="0" y="166750"/>
                </a:lnTo>
                <a:lnTo>
                  <a:pt x="49276" y="166750"/>
                </a:lnTo>
                <a:lnTo>
                  <a:pt x="62992" y="131064"/>
                </a:lnTo>
                <a:lnTo>
                  <a:pt x="192526" y="131064"/>
                </a:lnTo>
                <a:lnTo>
                  <a:pt x="179695" y="103759"/>
                </a:lnTo>
                <a:lnTo>
                  <a:pt x="73152" y="103759"/>
                </a:lnTo>
                <a:lnTo>
                  <a:pt x="103759" y="28956"/>
                </a:lnTo>
                <a:lnTo>
                  <a:pt x="144543" y="28956"/>
                </a:lnTo>
                <a:lnTo>
                  <a:pt x="130937" y="0"/>
                </a:lnTo>
                <a:close/>
              </a:path>
              <a:path w="209550" h="167004">
                <a:moveTo>
                  <a:pt x="192526" y="131064"/>
                </a:moveTo>
                <a:lnTo>
                  <a:pt x="146304" y="131064"/>
                </a:lnTo>
                <a:lnTo>
                  <a:pt x="159893" y="166750"/>
                </a:lnTo>
                <a:lnTo>
                  <a:pt x="209296" y="166750"/>
                </a:lnTo>
                <a:lnTo>
                  <a:pt x="192526" y="131064"/>
                </a:lnTo>
                <a:close/>
              </a:path>
              <a:path w="209550" h="167004">
                <a:moveTo>
                  <a:pt x="144543" y="28956"/>
                </a:moveTo>
                <a:lnTo>
                  <a:pt x="103759" y="28956"/>
                </a:lnTo>
                <a:lnTo>
                  <a:pt x="134366" y="103759"/>
                </a:lnTo>
                <a:lnTo>
                  <a:pt x="179695" y="103759"/>
                </a:lnTo>
                <a:lnTo>
                  <a:pt x="144543" y="2895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26010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88275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66177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1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21815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00892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82494" y="230412"/>
            <a:ext cx="186690" cy="173990"/>
          </a:xfrm>
          <a:custGeom>
            <a:avLst/>
            <a:gdLst/>
            <a:ahLst/>
            <a:cxnLst/>
            <a:rect l="l" t="t" r="r" b="b"/>
            <a:pathLst>
              <a:path w="186690" h="173990">
                <a:moveTo>
                  <a:pt x="94067" y="0"/>
                </a:moveTo>
                <a:lnTo>
                  <a:pt x="44129" y="10587"/>
                </a:lnTo>
                <a:lnTo>
                  <a:pt x="7360" y="46820"/>
                </a:lnTo>
                <a:lnTo>
                  <a:pt x="0" y="98949"/>
                </a:lnTo>
                <a:lnTo>
                  <a:pt x="1929" y="111517"/>
                </a:lnTo>
                <a:lnTo>
                  <a:pt x="23416" y="149633"/>
                </a:lnTo>
                <a:lnTo>
                  <a:pt x="61644" y="169117"/>
                </a:lnTo>
                <a:lnTo>
                  <a:pt x="100452" y="173410"/>
                </a:lnTo>
                <a:lnTo>
                  <a:pt x="111776" y="172666"/>
                </a:lnTo>
                <a:lnTo>
                  <a:pt x="162377" y="157325"/>
                </a:lnTo>
                <a:lnTo>
                  <a:pt x="172748" y="147920"/>
                </a:lnTo>
                <a:lnTo>
                  <a:pt x="104407" y="147920"/>
                </a:lnTo>
                <a:lnTo>
                  <a:pt x="95294" y="147892"/>
                </a:lnTo>
                <a:lnTo>
                  <a:pt x="53554" y="125070"/>
                </a:lnTo>
                <a:lnTo>
                  <a:pt x="45611" y="83448"/>
                </a:lnTo>
                <a:lnTo>
                  <a:pt x="46919" y="72521"/>
                </a:lnTo>
                <a:lnTo>
                  <a:pt x="64065" y="35738"/>
                </a:lnTo>
                <a:lnTo>
                  <a:pt x="89548" y="25619"/>
                </a:lnTo>
                <a:lnTo>
                  <a:pt x="170957" y="25619"/>
                </a:lnTo>
                <a:lnTo>
                  <a:pt x="169844" y="24242"/>
                </a:lnTo>
                <a:lnTo>
                  <a:pt x="133388" y="4894"/>
                </a:lnTo>
                <a:lnTo>
                  <a:pt x="108144" y="556"/>
                </a:lnTo>
                <a:lnTo>
                  <a:pt x="94067" y="0"/>
                </a:lnTo>
                <a:close/>
              </a:path>
              <a:path w="186690" h="173990">
                <a:moveTo>
                  <a:pt x="186441" y="109820"/>
                </a:moveTo>
                <a:lnTo>
                  <a:pt x="140348" y="109820"/>
                </a:lnTo>
                <a:lnTo>
                  <a:pt x="140348" y="116170"/>
                </a:lnTo>
                <a:lnTo>
                  <a:pt x="139205" y="122266"/>
                </a:lnTo>
                <a:lnTo>
                  <a:pt x="104407" y="147920"/>
                </a:lnTo>
                <a:lnTo>
                  <a:pt x="172748" y="147920"/>
                </a:lnTo>
                <a:lnTo>
                  <a:pt x="179669" y="137949"/>
                </a:lnTo>
                <a:lnTo>
                  <a:pt x="184417" y="125568"/>
                </a:lnTo>
                <a:lnTo>
                  <a:pt x="185560" y="120615"/>
                </a:lnTo>
                <a:lnTo>
                  <a:pt x="186322" y="115281"/>
                </a:lnTo>
                <a:lnTo>
                  <a:pt x="186441" y="109820"/>
                </a:lnTo>
                <a:close/>
              </a:path>
              <a:path w="186690" h="173990">
                <a:moveTo>
                  <a:pt x="170957" y="25619"/>
                </a:moveTo>
                <a:lnTo>
                  <a:pt x="103899" y="25619"/>
                </a:lnTo>
                <a:lnTo>
                  <a:pt x="110376" y="26508"/>
                </a:lnTo>
                <a:lnTo>
                  <a:pt x="119077" y="29445"/>
                </a:lnTo>
                <a:lnTo>
                  <a:pt x="139700" y="60290"/>
                </a:lnTo>
                <a:lnTo>
                  <a:pt x="185560" y="60290"/>
                </a:lnTo>
                <a:lnTo>
                  <a:pt x="185179" y="56861"/>
                </a:lnTo>
                <a:lnTo>
                  <a:pt x="184671" y="53178"/>
                </a:lnTo>
                <a:lnTo>
                  <a:pt x="182507" y="44433"/>
                </a:lnTo>
                <a:lnTo>
                  <a:pt x="177592" y="33828"/>
                </a:lnTo>
                <a:lnTo>
                  <a:pt x="170957" y="256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87944" y="446409"/>
            <a:ext cx="41275" cy="105410"/>
          </a:xfrm>
          <a:custGeom>
            <a:avLst/>
            <a:gdLst/>
            <a:ahLst/>
            <a:cxnLst/>
            <a:rect l="l" t="t" r="r" b="b"/>
            <a:pathLst>
              <a:path w="41275" h="105409">
                <a:moveTo>
                  <a:pt x="40766" y="0"/>
                </a:moveTo>
                <a:lnTo>
                  <a:pt x="39243" y="122"/>
                </a:lnTo>
                <a:lnTo>
                  <a:pt x="1" y="3677"/>
                </a:lnTo>
                <a:lnTo>
                  <a:pt x="0" y="9520"/>
                </a:lnTo>
                <a:lnTo>
                  <a:pt x="17145" y="11552"/>
                </a:lnTo>
                <a:lnTo>
                  <a:pt x="17145" y="105369"/>
                </a:lnTo>
                <a:lnTo>
                  <a:pt x="40766" y="105405"/>
                </a:lnTo>
                <a:lnTo>
                  <a:pt x="4076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49158" y="478662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59">
                <a:moveTo>
                  <a:pt x="33655" y="0"/>
                </a:moveTo>
                <a:lnTo>
                  <a:pt x="32131" y="253"/>
                </a:lnTo>
                <a:lnTo>
                  <a:pt x="336" y="5155"/>
                </a:lnTo>
                <a:lnTo>
                  <a:pt x="0" y="10667"/>
                </a:lnTo>
                <a:lnTo>
                  <a:pt x="1524" y="10667"/>
                </a:lnTo>
                <a:lnTo>
                  <a:pt x="11557" y="11049"/>
                </a:lnTo>
                <a:lnTo>
                  <a:pt x="13843" y="13081"/>
                </a:lnTo>
                <a:lnTo>
                  <a:pt x="13843" y="72377"/>
                </a:lnTo>
                <a:lnTo>
                  <a:pt x="33655" y="73151"/>
                </a:lnTo>
                <a:lnTo>
                  <a:pt x="33655" y="37130"/>
                </a:lnTo>
                <a:lnTo>
                  <a:pt x="37869" y="23521"/>
                </a:lnTo>
                <a:lnTo>
                  <a:pt x="47925" y="14251"/>
                </a:lnTo>
                <a:lnTo>
                  <a:pt x="81056" y="14251"/>
                </a:lnTo>
                <a:lnTo>
                  <a:pt x="80496" y="12018"/>
                </a:lnTo>
                <a:lnTo>
                  <a:pt x="36714" y="12018"/>
                </a:lnTo>
                <a:lnTo>
                  <a:pt x="33655" y="10667"/>
                </a:lnTo>
                <a:lnTo>
                  <a:pt x="33655" y="0"/>
                </a:lnTo>
                <a:close/>
              </a:path>
              <a:path w="83820" h="73659">
                <a:moveTo>
                  <a:pt x="81056" y="14251"/>
                </a:moveTo>
                <a:lnTo>
                  <a:pt x="47925" y="14251"/>
                </a:lnTo>
                <a:lnTo>
                  <a:pt x="61003" y="18230"/>
                </a:lnTo>
                <a:lnTo>
                  <a:pt x="63368" y="31854"/>
                </a:lnTo>
                <a:lnTo>
                  <a:pt x="63372" y="73132"/>
                </a:lnTo>
                <a:lnTo>
                  <a:pt x="83312" y="73151"/>
                </a:lnTo>
                <a:lnTo>
                  <a:pt x="83312" y="23253"/>
                </a:lnTo>
                <a:lnTo>
                  <a:pt x="81056" y="14251"/>
                </a:lnTo>
                <a:close/>
              </a:path>
              <a:path w="83820" h="73659">
                <a:moveTo>
                  <a:pt x="61341" y="253"/>
                </a:moveTo>
                <a:lnTo>
                  <a:pt x="46385" y="4056"/>
                </a:lnTo>
                <a:lnTo>
                  <a:pt x="36714" y="12018"/>
                </a:lnTo>
                <a:lnTo>
                  <a:pt x="80496" y="12018"/>
                </a:lnTo>
                <a:lnTo>
                  <a:pt x="79651" y="8643"/>
                </a:lnTo>
                <a:lnTo>
                  <a:pt x="69088" y="1207"/>
                </a:lnTo>
                <a:lnTo>
                  <a:pt x="6134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856346" y="47866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0" y="56641"/>
                </a:moveTo>
                <a:lnTo>
                  <a:pt x="0" y="72009"/>
                </a:lnTo>
                <a:lnTo>
                  <a:pt x="1397" y="72136"/>
                </a:lnTo>
                <a:lnTo>
                  <a:pt x="5460" y="73025"/>
                </a:lnTo>
                <a:lnTo>
                  <a:pt x="12700" y="74929"/>
                </a:lnTo>
                <a:lnTo>
                  <a:pt x="22859" y="74929"/>
                </a:lnTo>
                <a:lnTo>
                  <a:pt x="39664" y="72322"/>
                </a:lnTo>
                <a:lnTo>
                  <a:pt x="49534" y="65532"/>
                </a:lnTo>
                <a:lnTo>
                  <a:pt x="14350" y="65532"/>
                </a:lnTo>
                <a:lnTo>
                  <a:pt x="6730" y="60706"/>
                </a:lnTo>
                <a:lnTo>
                  <a:pt x="2158" y="58038"/>
                </a:lnTo>
                <a:lnTo>
                  <a:pt x="0" y="56641"/>
                </a:lnTo>
                <a:close/>
              </a:path>
              <a:path w="54609" h="74929">
                <a:moveTo>
                  <a:pt x="36702" y="0"/>
                </a:moveTo>
                <a:lnTo>
                  <a:pt x="29209" y="0"/>
                </a:lnTo>
                <a:lnTo>
                  <a:pt x="12797" y="2849"/>
                </a:lnTo>
                <a:lnTo>
                  <a:pt x="2785" y="10910"/>
                </a:lnTo>
                <a:lnTo>
                  <a:pt x="3816" y="27349"/>
                </a:lnTo>
                <a:lnTo>
                  <a:pt x="10258" y="37033"/>
                </a:lnTo>
                <a:lnTo>
                  <a:pt x="19333" y="42817"/>
                </a:lnTo>
                <a:lnTo>
                  <a:pt x="36449" y="51181"/>
                </a:lnTo>
                <a:lnTo>
                  <a:pt x="36449" y="62357"/>
                </a:lnTo>
                <a:lnTo>
                  <a:pt x="31750" y="65532"/>
                </a:lnTo>
                <a:lnTo>
                  <a:pt x="49534" y="65532"/>
                </a:lnTo>
                <a:lnTo>
                  <a:pt x="50446" y="64904"/>
                </a:lnTo>
                <a:lnTo>
                  <a:pt x="54353" y="53281"/>
                </a:lnTo>
                <a:lnTo>
                  <a:pt x="49945" y="40664"/>
                </a:lnTo>
                <a:lnTo>
                  <a:pt x="39564" y="32473"/>
                </a:lnTo>
                <a:lnTo>
                  <a:pt x="24256" y="24637"/>
                </a:lnTo>
                <a:lnTo>
                  <a:pt x="17652" y="21336"/>
                </a:lnTo>
                <a:lnTo>
                  <a:pt x="17652" y="10033"/>
                </a:lnTo>
                <a:lnTo>
                  <a:pt x="25019" y="9271"/>
                </a:lnTo>
                <a:lnTo>
                  <a:pt x="49275" y="9271"/>
                </a:lnTo>
                <a:lnTo>
                  <a:pt x="49275" y="2794"/>
                </a:lnTo>
                <a:lnTo>
                  <a:pt x="46862" y="2286"/>
                </a:lnTo>
                <a:lnTo>
                  <a:pt x="36702" y="0"/>
                </a:lnTo>
                <a:close/>
              </a:path>
              <a:path w="54609" h="74929">
                <a:moveTo>
                  <a:pt x="49275" y="9271"/>
                </a:moveTo>
                <a:lnTo>
                  <a:pt x="36195" y="9271"/>
                </a:lnTo>
                <a:lnTo>
                  <a:pt x="46354" y="15621"/>
                </a:lnTo>
                <a:lnTo>
                  <a:pt x="49275" y="17525"/>
                </a:lnTo>
                <a:lnTo>
                  <a:pt x="49275" y="92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20990" y="478662"/>
            <a:ext cx="83820" cy="104139"/>
          </a:xfrm>
          <a:custGeom>
            <a:avLst/>
            <a:gdLst/>
            <a:ahLst/>
            <a:cxnLst/>
            <a:rect l="l" t="t" r="r" b="b"/>
            <a:pathLst>
              <a:path w="83820" h="104140">
                <a:moveTo>
                  <a:pt x="33146" y="0"/>
                </a:moveTo>
                <a:lnTo>
                  <a:pt x="264" y="5165"/>
                </a:lnTo>
                <a:lnTo>
                  <a:pt x="0" y="10795"/>
                </a:lnTo>
                <a:lnTo>
                  <a:pt x="1396" y="10795"/>
                </a:lnTo>
                <a:lnTo>
                  <a:pt x="11302" y="11049"/>
                </a:lnTo>
                <a:lnTo>
                  <a:pt x="13080" y="12953"/>
                </a:lnTo>
                <a:lnTo>
                  <a:pt x="13081" y="103864"/>
                </a:lnTo>
                <a:lnTo>
                  <a:pt x="33019" y="103886"/>
                </a:lnTo>
                <a:lnTo>
                  <a:pt x="33019" y="78229"/>
                </a:lnTo>
                <a:lnTo>
                  <a:pt x="36702" y="71247"/>
                </a:lnTo>
                <a:lnTo>
                  <a:pt x="69168" y="71247"/>
                </a:lnTo>
                <a:lnTo>
                  <a:pt x="77205" y="65139"/>
                </a:lnTo>
                <a:lnTo>
                  <a:pt x="78769" y="61891"/>
                </a:lnTo>
                <a:lnTo>
                  <a:pt x="56120" y="61891"/>
                </a:lnTo>
                <a:lnTo>
                  <a:pt x="39765" y="59429"/>
                </a:lnTo>
                <a:lnTo>
                  <a:pt x="33723" y="49900"/>
                </a:lnTo>
                <a:lnTo>
                  <a:pt x="33019" y="36195"/>
                </a:lnTo>
                <a:lnTo>
                  <a:pt x="34692" y="23019"/>
                </a:lnTo>
                <a:lnTo>
                  <a:pt x="43289" y="11979"/>
                </a:lnTo>
                <a:lnTo>
                  <a:pt x="48386" y="11049"/>
                </a:lnTo>
                <a:lnTo>
                  <a:pt x="75553" y="11049"/>
                </a:lnTo>
                <a:lnTo>
                  <a:pt x="75139" y="10413"/>
                </a:lnTo>
                <a:lnTo>
                  <a:pt x="33146" y="10413"/>
                </a:lnTo>
                <a:lnTo>
                  <a:pt x="33146" y="0"/>
                </a:lnTo>
                <a:close/>
              </a:path>
              <a:path w="83820" h="104140">
                <a:moveTo>
                  <a:pt x="69168" y="71247"/>
                </a:moveTo>
                <a:lnTo>
                  <a:pt x="36702" y="71247"/>
                </a:lnTo>
                <a:lnTo>
                  <a:pt x="42417" y="75311"/>
                </a:lnTo>
                <a:lnTo>
                  <a:pt x="53339" y="75311"/>
                </a:lnTo>
                <a:lnTo>
                  <a:pt x="67202" y="72741"/>
                </a:lnTo>
                <a:lnTo>
                  <a:pt x="69168" y="71247"/>
                </a:lnTo>
                <a:close/>
              </a:path>
              <a:path w="83820" h="104140">
                <a:moveTo>
                  <a:pt x="75553" y="11049"/>
                </a:moveTo>
                <a:lnTo>
                  <a:pt x="48386" y="11049"/>
                </a:lnTo>
                <a:lnTo>
                  <a:pt x="59979" y="17644"/>
                </a:lnTo>
                <a:lnTo>
                  <a:pt x="63366" y="31698"/>
                </a:lnTo>
                <a:lnTo>
                  <a:pt x="61642" y="51516"/>
                </a:lnTo>
                <a:lnTo>
                  <a:pt x="56120" y="61891"/>
                </a:lnTo>
                <a:lnTo>
                  <a:pt x="78769" y="61891"/>
                </a:lnTo>
                <a:lnTo>
                  <a:pt x="83211" y="52667"/>
                </a:lnTo>
                <a:lnTo>
                  <a:pt x="82741" y="31690"/>
                </a:lnTo>
                <a:lnTo>
                  <a:pt x="79191" y="16639"/>
                </a:lnTo>
                <a:lnTo>
                  <a:pt x="75553" y="11049"/>
                </a:lnTo>
                <a:close/>
              </a:path>
              <a:path w="83820" h="104140">
                <a:moveTo>
                  <a:pt x="54101" y="253"/>
                </a:moveTo>
                <a:lnTo>
                  <a:pt x="46735" y="253"/>
                </a:lnTo>
                <a:lnTo>
                  <a:pt x="39624" y="3683"/>
                </a:lnTo>
                <a:lnTo>
                  <a:pt x="33146" y="10413"/>
                </a:lnTo>
                <a:lnTo>
                  <a:pt x="75139" y="10413"/>
                </a:lnTo>
                <a:lnTo>
                  <a:pt x="72805" y="6826"/>
                </a:lnTo>
                <a:lnTo>
                  <a:pt x="63832" y="1594"/>
                </a:lnTo>
                <a:lnTo>
                  <a:pt x="5410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19668" y="478831"/>
            <a:ext cx="34290" cy="73025"/>
          </a:xfrm>
          <a:custGeom>
            <a:avLst/>
            <a:gdLst/>
            <a:ahLst/>
            <a:cxnLst/>
            <a:rect l="l" t="t" r="r" b="b"/>
            <a:pathLst>
              <a:path w="34290" h="73025">
                <a:moveTo>
                  <a:pt x="34035" y="0"/>
                </a:moveTo>
                <a:lnTo>
                  <a:pt x="32257" y="85"/>
                </a:lnTo>
                <a:lnTo>
                  <a:pt x="0" y="5038"/>
                </a:lnTo>
                <a:lnTo>
                  <a:pt x="0" y="10499"/>
                </a:lnTo>
                <a:lnTo>
                  <a:pt x="1524" y="10499"/>
                </a:lnTo>
                <a:lnTo>
                  <a:pt x="11429" y="10880"/>
                </a:lnTo>
                <a:lnTo>
                  <a:pt x="13588" y="12785"/>
                </a:lnTo>
                <a:lnTo>
                  <a:pt x="13588" y="72209"/>
                </a:lnTo>
                <a:lnTo>
                  <a:pt x="34035" y="72983"/>
                </a:lnTo>
                <a:lnTo>
                  <a:pt x="3403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31606" y="448055"/>
            <a:ext cx="24130" cy="20955"/>
          </a:xfrm>
          <a:custGeom>
            <a:avLst/>
            <a:gdLst/>
            <a:ahLst/>
            <a:cxnLst/>
            <a:rect l="l" t="t" r="r" b="b"/>
            <a:pathLst>
              <a:path w="24129" h="20954">
                <a:moveTo>
                  <a:pt x="18288" y="0"/>
                </a:moveTo>
                <a:lnTo>
                  <a:pt x="5207" y="0"/>
                </a:lnTo>
                <a:lnTo>
                  <a:pt x="0" y="4572"/>
                </a:lnTo>
                <a:lnTo>
                  <a:pt x="0" y="15748"/>
                </a:lnTo>
                <a:lnTo>
                  <a:pt x="5207" y="20447"/>
                </a:lnTo>
                <a:lnTo>
                  <a:pt x="18288" y="20447"/>
                </a:lnTo>
                <a:lnTo>
                  <a:pt x="23749" y="15748"/>
                </a:lnTo>
                <a:lnTo>
                  <a:pt x="23749" y="4572"/>
                </a:lnTo>
                <a:lnTo>
                  <a:pt x="1828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72373" y="478662"/>
            <a:ext cx="64769" cy="73660"/>
          </a:xfrm>
          <a:custGeom>
            <a:avLst/>
            <a:gdLst/>
            <a:ahLst/>
            <a:cxnLst/>
            <a:rect l="l" t="t" r="r" b="b"/>
            <a:pathLst>
              <a:path w="64770" h="73659">
                <a:moveTo>
                  <a:pt x="33527" y="0"/>
                </a:moveTo>
                <a:lnTo>
                  <a:pt x="306" y="5159"/>
                </a:lnTo>
                <a:lnTo>
                  <a:pt x="0" y="10667"/>
                </a:lnTo>
                <a:lnTo>
                  <a:pt x="1270" y="10667"/>
                </a:lnTo>
                <a:lnTo>
                  <a:pt x="11429" y="11049"/>
                </a:lnTo>
                <a:lnTo>
                  <a:pt x="13461" y="12953"/>
                </a:lnTo>
                <a:lnTo>
                  <a:pt x="13461" y="72377"/>
                </a:lnTo>
                <a:lnTo>
                  <a:pt x="33527" y="73151"/>
                </a:lnTo>
                <a:lnTo>
                  <a:pt x="33527" y="37619"/>
                </a:lnTo>
                <a:lnTo>
                  <a:pt x="35728" y="26250"/>
                </a:lnTo>
                <a:lnTo>
                  <a:pt x="46789" y="16972"/>
                </a:lnTo>
                <a:lnTo>
                  <a:pt x="56642" y="16001"/>
                </a:lnTo>
                <a:lnTo>
                  <a:pt x="64643" y="16001"/>
                </a:lnTo>
                <a:lnTo>
                  <a:pt x="64643" y="14732"/>
                </a:lnTo>
                <a:lnTo>
                  <a:pt x="33527" y="14732"/>
                </a:lnTo>
                <a:lnTo>
                  <a:pt x="33527" y="0"/>
                </a:lnTo>
                <a:close/>
              </a:path>
              <a:path w="64770" h="73659">
                <a:moveTo>
                  <a:pt x="64643" y="16001"/>
                </a:moveTo>
                <a:lnTo>
                  <a:pt x="56642" y="16001"/>
                </a:lnTo>
                <a:lnTo>
                  <a:pt x="59054" y="16763"/>
                </a:lnTo>
                <a:lnTo>
                  <a:pt x="61468" y="17272"/>
                </a:lnTo>
                <a:lnTo>
                  <a:pt x="64643" y="18287"/>
                </a:lnTo>
                <a:lnTo>
                  <a:pt x="64643" y="16001"/>
                </a:lnTo>
                <a:close/>
              </a:path>
              <a:path w="64770" h="73659">
                <a:moveTo>
                  <a:pt x="57023" y="253"/>
                </a:moveTo>
                <a:lnTo>
                  <a:pt x="42672" y="253"/>
                </a:lnTo>
                <a:lnTo>
                  <a:pt x="36702" y="8254"/>
                </a:lnTo>
                <a:lnTo>
                  <a:pt x="33527" y="14732"/>
                </a:lnTo>
                <a:lnTo>
                  <a:pt x="64643" y="14732"/>
                </a:lnTo>
                <a:lnTo>
                  <a:pt x="64643" y="1142"/>
                </a:lnTo>
                <a:lnTo>
                  <a:pt x="63500" y="1015"/>
                </a:lnTo>
                <a:lnTo>
                  <a:pt x="60198" y="381"/>
                </a:lnTo>
                <a:lnTo>
                  <a:pt x="57023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46077" y="479240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64" y="0"/>
                </a:moveTo>
                <a:lnTo>
                  <a:pt x="25997" y="1407"/>
                </a:lnTo>
                <a:lnTo>
                  <a:pt x="12575" y="6351"/>
                </a:lnTo>
                <a:lnTo>
                  <a:pt x="4081" y="14771"/>
                </a:lnTo>
                <a:lnTo>
                  <a:pt x="0" y="26605"/>
                </a:lnTo>
                <a:lnTo>
                  <a:pt x="1564" y="43893"/>
                </a:lnTo>
                <a:lnTo>
                  <a:pt x="6725" y="57183"/>
                </a:lnTo>
                <a:lnTo>
                  <a:pt x="15209" y="66602"/>
                </a:lnTo>
                <a:lnTo>
                  <a:pt x="26740" y="72278"/>
                </a:lnTo>
                <a:lnTo>
                  <a:pt x="41044" y="74339"/>
                </a:lnTo>
                <a:lnTo>
                  <a:pt x="57176" y="72798"/>
                </a:lnTo>
                <a:lnTo>
                  <a:pt x="66415" y="70357"/>
                </a:lnTo>
                <a:lnTo>
                  <a:pt x="67774" y="69906"/>
                </a:lnTo>
                <a:lnTo>
                  <a:pt x="67774" y="63429"/>
                </a:lnTo>
                <a:lnTo>
                  <a:pt x="50375" y="63429"/>
                </a:lnTo>
                <a:lnTo>
                  <a:pt x="35380" y="59571"/>
                </a:lnTo>
                <a:lnTo>
                  <a:pt x="26034" y="49834"/>
                </a:lnTo>
                <a:lnTo>
                  <a:pt x="21558" y="36973"/>
                </a:lnTo>
                <a:lnTo>
                  <a:pt x="30701" y="33099"/>
                </a:lnTo>
                <a:lnTo>
                  <a:pt x="48165" y="31210"/>
                </a:lnTo>
                <a:lnTo>
                  <a:pt x="64113" y="30594"/>
                </a:lnTo>
                <a:lnTo>
                  <a:pt x="69171" y="29139"/>
                </a:lnTo>
                <a:lnTo>
                  <a:pt x="67828" y="21900"/>
                </a:lnTo>
                <a:lnTo>
                  <a:pt x="22490" y="21900"/>
                </a:lnTo>
                <a:lnTo>
                  <a:pt x="21673" y="16693"/>
                </a:lnTo>
                <a:lnTo>
                  <a:pt x="24848" y="7168"/>
                </a:lnTo>
                <a:lnTo>
                  <a:pt x="60299" y="7168"/>
                </a:lnTo>
                <a:lnTo>
                  <a:pt x="58368" y="4849"/>
                </a:lnTo>
                <a:lnTo>
                  <a:pt x="44864" y="0"/>
                </a:lnTo>
                <a:close/>
              </a:path>
              <a:path w="69215" h="74929">
                <a:moveTo>
                  <a:pt x="67774" y="60381"/>
                </a:moveTo>
                <a:lnTo>
                  <a:pt x="65869" y="61143"/>
                </a:lnTo>
                <a:lnTo>
                  <a:pt x="62567" y="62159"/>
                </a:lnTo>
                <a:lnTo>
                  <a:pt x="56852" y="63429"/>
                </a:lnTo>
                <a:lnTo>
                  <a:pt x="67774" y="63429"/>
                </a:lnTo>
                <a:lnTo>
                  <a:pt x="67774" y="60381"/>
                </a:lnTo>
                <a:close/>
              </a:path>
              <a:path w="69215" h="74929">
                <a:moveTo>
                  <a:pt x="60299" y="7168"/>
                </a:moveTo>
                <a:lnTo>
                  <a:pt x="46438" y="7168"/>
                </a:lnTo>
                <a:lnTo>
                  <a:pt x="49232" y="14915"/>
                </a:lnTo>
                <a:lnTo>
                  <a:pt x="49359" y="21900"/>
                </a:lnTo>
                <a:lnTo>
                  <a:pt x="67828" y="21900"/>
                </a:lnTo>
                <a:lnTo>
                  <a:pt x="66470" y="14581"/>
                </a:lnTo>
                <a:lnTo>
                  <a:pt x="60299" y="71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36026" y="444880"/>
            <a:ext cx="81915" cy="107314"/>
          </a:xfrm>
          <a:custGeom>
            <a:avLst/>
            <a:gdLst/>
            <a:ahLst/>
            <a:cxnLst/>
            <a:rect l="l" t="t" r="r" b="b"/>
            <a:pathLst>
              <a:path w="81915" h="107315">
                <a:moveTo>
                  <a:pt x="31242" y="0"/>
                </a:moveTo>
                <a:lnTo>
                  <a:pt x="225" y="3908"/>
                </a:lnTo>
                <a:lnTo>
                  <a:pt x="0" y="9398"/>
                </a:lnTo>
                <a:lnTo>
                  <a:pt x="1524" y="9398"/>
                </a:lnTo>
                <a:lnTo>
                  <a:pt x="11049" y="9779"/>
                </a:lnTo>
                <a:lnTo>
                  <a:pt x="13207" y="12065"/>
                </a:lnTo>
                <a:lnTo>
                  <a:pt x="13207" y="106833"/>
                </a:lnTo>
                <a:lnTo>
                  <a:pt x="32766" y="106934"/>
                </a:lnTo>
                <a:lnTo>
                  <a:pt x="32765" y="71302"/>
                </a:lnTo>
                <a:lnTo>
                  <a:pt x="37002" y="55980"/>
                </a:lnTo>
                <a:lnTo>
                  <a:pt x="46558" y="47361"/>
                </a:lnTo>
                <a:lnTo>
                  <a:pt x="62229" y="46355"/>
                </a:lnTo>
                <a:lnTo>
                  <a:pt x="79341" y="46355"/>
                </a:lnTo>
                <a:lnTo>
                  <a:pt x="78595" y="45235"/>
                </a:lnTo>
                <a:lnTo>
                  <a:pt x="35534" y="45235"/>
                </a:lnTo>
                <a:lnTo>
                  <a:pt x="33805" y="34828"/>
                </a:lnTo>
                <a:lnTo>
                  <a:pt x="33006" y="17256"/>
                </a:lnTo>
                <a:lnTo>
                  <a:pt x="32778" y="2739"/>
                </a:lnTo>
                <a:lnTo>
                  <a:pt x="31242" y="0"/>
                </a:lnTo>
                <a:close/>
              </a:path>
              <a:path w="81915" h="107315">
                <a:moveTo>
                  <a:pt x="79341" y="46355"/>
                </a:moveTo>
                <a:lnTo>
                  <a:pt x="62229" y="46355"/>
                </a:lnTo>
                <a:lnTo>
                  <a:pt x="62229" y="106774"/>
                </a:lnTo>
                <a:lnTo>
                  <a:pt x="81660" y="106934"/>
                </a:lnTo>
                <a:lnTo>
                  <a:pt x="81660" y="60032"/>
                </a:lnTo>
                <a:lnTo>
                  <a:pt x="80567" y="48193"/>
                </a:lnTo>
                <a:lnTo>
                  <a:pt x="79341" y="46355"/>
                </a:lnTo>
                <a:close/>
              </a:path>
              <a:path w="81915" h="107315">
                <a:moveTo>
                  <a:pt x="59690" y="33401"/>
                </a:moveTo>
                <a:lnTo>
                  <a:pt x="44954" y="37122"/>
                </a:lnTo>
                <a:lnTo>
                  <a:pt x="35534" y="45235"/>
                </a:lnTo>
                <a:lnTo>
                  <a:pt x="78595" y="45235"/>
                </a:lnTo>
                <a:lnTo>
                  <a:pt x="72912" y="36712"/>
                </a:lnTo>
                <a:lnTo>
                  <a:pt x="59690" y="3340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438686" y="479225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41" y="0"/>
                </a:moveTo>
                <a:lnTo>
                  <a:pt x="26029" y="1416"/>
                </a:lnTo>
                <a:lnTo>
                  <a:pt x="12613" y="6370"/>
                </a:lnTo>
                <a:lnTo>
                  <a:pt x="4100" y="14799"/>
                </a:lnTo>
                <a:lnTo>
                  <a:pt x="0" y="26645"/>
                </a:lnTo>
                <a:lnTo>
                  <a:pt x="1557" y="43884"/>
                </a:lnTo>
                <a:lnTo>
                  <a:pt x="6707" y="57150"/>
                </a:lnTo>
                <a:lnTo>
                  <a:pt x="15188" y="66565"/>
                </a:lnTo>
                <a:lnTo>
                  <a:pt x="26739" y="72257"/>
                </a:lnTo>
                <a:lnTo>
                  <a:pt x="41098" y="74350"/>
                </a:lnTo>
                <a:lnTo>
                  <a:pt x="57209" y="72807"/>
                </a:lnTo>
                <a:lnTo>
                  <a:pt x="66437" y="70365"/>
                </a:lnTo>
                <a:lnTo>
                  <a:pt x="67773" y="69922"/>
                </a:lnTo>
                <a:lnTo>
                  <a:pt x="67773" y="63445"/>
                </a:lnTo>
                <a:lnTo>
                  <a:pt x="50374" y="63445"/>
                </a:lnTo>
                <a:lnTo>
                  <a:pt x="35306" y="59559"/>
                </a:lnTo>
                <a:lnTo>
                  <a:pt x="26044" y="49759"/>
                </a:lnTo>
                <a:lnTo>
                  <a:pt x="21728" y="36832"/>
                </a:lnTo>
                <a:lnTo>
                  <a:pt x="30827" y="33042"/>
                </a:lnTo>
                <a:lnTo>
                  <a:pt x="48328" y="31201"/>
                </a:lnTo>
                <a:lnTo>
                  <a:pt x="64255" y="30605"/>
                </a:lnTo>
                <a:lnTo>
                  <a:pt x="69170" y="29155"/>
                </a:lnTo>
                <a:lnTo>
                  <a:pt x="67826" y="21916"/>
                </a:lnTo>
                <a:lnTo>
                  <a:pt x="22530" y="21916"/>
                </a:lnTo>
                <a:lnTo>
                  <a:pt x="21545" y="16709"/>
                </a:lnTo>
                <a:lnTo>
                  <a:pt x="24847" y="7184"/>
                </a:lnTo>
                <a:lnTo>
                  <a:pt x="60304" y="7184"/>
                </a:lnTo>
                <a:lnTo>
                  <a:pt x="58345" y="4833"/>
                </a:lnTo>
                <a:lnTo>
                  <a:pt x="44841" y="0"/>
                </a:lnTo>
                <a:close/>
              </a:path>
              <a:path w="69215" h="74929">
                <a:moveTo>
                  <a:pt x="67773" y="60397"/>
                </a:moveTo>
                <a:lnTo>
                  <a:pt x="65868" y="61159"/>
                </a:lnTo>
                <a:lnTo>
                  <a:pt x="62566" y="62175"/>
                </a:lnTo>
                <a:lnTo>
                  <a:pt x="56851" y="63445"/>
                </a:lnTo>
                <a:lnTo>
                  <a:pt x="67773" y="63445"/>
                </a:lnTo>
                <a:lnTo>
                  <a:pt x="67773" y="60397"/>
                </a:lnTo>
                <a:close/>
              </a:path>
              <a:path w="69215" h="74929">
                <a:moveTo>
                  <a:pt x="60304" y="7184"/>
                </a:moveTo>
                <a:lnTo>
                  <a:pt x="46437" y="7184"/>
                </a:lnTo>
                <a:lnTo>
                  <a:pt x="49104" y="14931"/>
                </a:lnTo>
                <a:lnTo>
                  <a:pt x="49485" y="21916"/>
                </a:lnTo>
                <a:lnTo>
                  <a:pt x="67826" y="21916"/>
                </a:lnTo>
                <a:lnTo>
                  <a:pt x="66461" y="14570"/>
                </a:lnTo>
                <a:lnTo>
                  <a:pt x="60304" y="718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1382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6195" y="31369"/>
                </a:moveTo>
                <a:lnTo>
                  <a:pt x="13462" y="31369"/>
                </a:lnTo>
                <a:lnTo>
                  <a:pt x="13462" y="73590"/>
                </a:lnTo>
                <a:lnTo>
                  <a:pt x="17654" y="89862"/>
                </a:lnTo>
                <a:lnTo>
                  <a:pt x="28511" y="96084"/>
                </a:lnTo>
                <a:lnTo>
                  <a:pt x="44831" y="97027"/>
                </a:lnTo>
                <a:lnTo>
                  <a:pt x="48895" y="96393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290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6195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450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462" y="0"/>
                </a:lnTo>
                <a:lnTo>
                  <a:pt x="13462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57259" y="448055"/>
            <a:ext cx="119380" cy="104139"/>
          </a:xfrm>
          <a:custGeom>
            <a:avLst/>
            <a:gdLst/>
            <a:ahLst/>
            <a:cxnLst/>
            <a:rect l="l" t="t" r="r" b="b"/>
            <a:pathLst>
              <a:path w="119379" h="104140">
                <a:moveTo>
                  <a:pt x="239" y="2"/>
                </a:moveTo>
                <a:lnTo>
                  <a:pt x="0" y="5969"/>
                </a:lnTo>
                <a:lnTo>
                  <a:pt x="3937" y="6731"/>
                </a:lnTo>
                <a:lnTo>
                  <a:pt x="16001" y="8763"/>
                </a:lnTo>
                <a:lnTo>
                  <a:pt x="16891" y="8763"/>
                </a:lnTo>
                <a:lnTo>
                  <a:pt x="16891" y="103712"/>
                </a:lnTo>
                <a:lnTo>
                  <a:pt x="38354" y="103759"/>
                </a:lnTo>
                <a:lnTo>
                  <a:pt x="38353" y="24149"/>
                </a:lnTo>
                <a:lnTo>
                  <a:pt x="61676" y="24149"/>
                </a:lnTo>
                <a:lnTo>
                  <a:pt x="46080" y="547"/>
                </a:lnTo>
                <a:lnTo>
                  <a:pt x="239" y="2"/>
                </a:lnTo>
                <a:close/>
              </a:path>
              <a:path w="119379" h="104140">
                <a:moveTo>
                  <a:pt x="61676" y="24149"/>
                </a:moveTo>
                <a:lnTo>
                  <a:pt x="38353" y="24149"/>
                </a:lnTo>
                <a:lnTo>
                  <a:pt x="42146" y="28984"/>
                </a:lnTo>
                <a:lnTo>
                  <a:pt x="49429" y="39335"/>
                </a:lnTo>
                <a:lnTo>
                  <a:pt x="58878" y="53161"/>
                </a:lnTo>
                <a:lnTo>
                  <a:pt x="69168" y="68425"/>
                </a:lnTo>
                <a:lnTo>
                  <a:pt x="91843" y="102448"/>
                </a:lnTo>
                <a:lnTo>
                  <a:pt x="119116" y="103758"/>
                </a:lnTo>
                <a:lnTo>
                  <a:pt x="119118" y="77952"/>
                </a:lnTo>
                <a:lnTo>
                  <a:pt x="97663" y="77952"/>
                </a:lnTo>
                <a:lnTo>
                  <a:pt x="93822" y="72428"/>
                </a:lnTo>
                <a:lnTo>
                  <a:pt x="86520" y="61572"/>
                </a:lnTo>
                <a:lnTo>
                  <a:pt x="61676" y="24149"/>
                </a:lnTo>
                <a:close/>
              </a:path>
              <a:path w="119379" h="104140">
                <a:moveTo>
                  <a:pt x="117601" y="0"/>
                </a:moveTo>
                <a:lnTo>
                  <a:pt x="97663" y="0"/>
                </a:lnTo>
                <a:lnTo>
                  <a:pt x="97663" y="77952"/>
                </a:lnTo>
                <a:lnTo>
                  <a:pt x="119118" y="77952"/>
                </a:lnTo>
                <a:lnTo>
                  <a:pt x="119125" y="0"/>
                </a:lnTo>
                <a:lnTo>
                  <a:pt x="11760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695855" y="479351"/>
            <a:ext cx="71120" cy="74295"/>
          </a:xfrm>
          <a:custGeom>
            <a:avLst/>
            <a:gdLst/>
            <a:ahLst/>
            <a:cxnLst/>
            <a:rect l="l" t="t" r="r" b="b"/>
            <a:pathLst>
              <a:path w="71120" h="74295">
                <a:moveTo>
                  <a:pt x="46396" y="0"/>
                </a:moveTo>
                <a:lnTo>
                  <a:pt x="27165" y="1271"/>
                </a:lnTo>
                <a:lnTo>
                  <a:pt x="13366" y="5931"/>
                </a:lnTo>
                <a:lnTo>
                  <a:pt x="4483" y="13916"/>
                </a:lnTo>
                <a:lnTo>
                  <a:pt x="0" y="25161"/>
                </a:lnTo>
                <a:lnTo>
                  <a:pt x="1387" y="42673"/>
                </a:lnTo>
                <a:lnTo>
                  <a:pt x="6296" y="56155"/>
                </a:lnTo>
                <a:lnTo>
                  <a:pt x="14468" y="65781"/>
                </a:lnTo>
                <a:lnTo>
                  <a:pt x="25644" y="71724"/>
                </a:lnTo>
                <a:lnTo>
                  <a:pt x="39567" y="74159"/>
                </a:lnTo>
                <a:lnTo>
                  <a:pt x="56625" y="72904"/>
                </a:lnTo>
                <a:lnTo>
                  <a:pt x="66417" y="70609"/>
                </a:lnTo>
                <a:lnTo>
                  <a:pt x="68922" y="69796"/>
                </a:lnTo>
                <a:lnTo>
                  <a:pt x="68922" y="63319"/>
                </a:lnTo>
                <a:lnTo>
                  <a:pt x="51396" y="63319"/>
                </a:lnTo>
                <a:lnTo>
                  <a:pt x="36036" y="59530"/>
                </a:lnTo>
                <a:lnTo>
                  <a:pt x="26508" y="49948"/>
                </a:lnTo>
                <a:lnTo>
                  <a:pt x="21966" y="37249"/>
                </a:lnTo>
                <a:lnTo>
                  <a:pt x="30880" y="33212"/>
                </a:lnTo>
                <a:lnTo>
                  <a:pt x="48239" y="31199"/>
                </a:lnTo>
                <a:lnTo>
                  <a:pt x="64607" y="30504"/>
                </a:lnTo>
                <a:lnTo>
                  <a:pt x="70700" y="29029"/>
                </a:lnTo>
                <a:lnTo>
                  <a:pt x="69326" y="21790"/>
                </a:lnTo>
                <a:lnTo>
                  <a:pt x="23161" y="21790"/>
                </a:lnTo>
                <a:lnTo>
                  <a:pt x="21932" y="16583"/>
                </a:lnTo>
                <a:lnTo>
                  <a:pt x="25107" y="7058"/>
                </a:lnTo>
                <a:lnTo>
                  <a:pt x="61604" y="7058"/>
                </a:lnTo>
                <a:lnTo>
                  <a:pt x="59841" y="4956"/>
                </a:lnTo>
                <a:lnTo>
                  <a:pt x="46396" y="0"/>
                </a:lnTo>
                <a:close/>
              </a:path>
              <a:path w="71120" h="74295">
                <a:moveTo>
                  <a:pt x="68922" y="60271"/>
                </a:moveTo>
                <a:lnTo>
                  <a:pt x="67017" y="61033"/>
                </a:lnTo>
                <a:lnTo>
                  <a:pt x="63715" y="62049"/>
                </a:lnTo>
                <a:lnTo>
                  <a:pt x="57746" y="63319"/>
                </a:lnTo>
                <a:lnTo>
                  <a:pt x="68922" y="63319"/>
                </a:lnTo>
                <a:lnTo>
                  <a:pt x="68922" y="60271"/>
                </a:lnTo>
                <a:close/>
              </a:path>
              <a:path w="71120" h="74295">
                <a:moveTo>
                  <a:pt x="61604" y="7058"/>
                </a:moveTo>
                <a:lnTo>
                  <a:pt x="47205" y="7058"/>
                </a:lnTo>
                <a:lnTo>
                  <a:pt x="49944" y="14650"/>
                </a:lnTo>
                <a:lnTo>
                  <a:pt x="50064" y="16583"/>
                </a:lnTo>
                <a:lnTo>
                  <a:pt x="50253" y="21790"/>
                </a:lnTo>
                <a:lnTo>
                  <a:pt x="69326" y="21790"/>
                </a:lnTo>
                <a:lnTo>
                  <a:pt x="67971" y="14650"/>
                </a:lnTo>
                <a:lnTo>
                  <a:pt x="61604" y="705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61806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5941" y="31369"/>
                </a:moveTo>
                <a:lnTo>
                  <a:pt x="13335" y="31369"/>
                </a:lnTo>
                <a:lnTo>
                  <a:pt x="13335" y="73590"/>
                </a:lnTo>
                <a:lnTo>
                  <a:pt x="17558" y="89862"/>
                </a:lnTo>
                <a:lnTo>
                  <a:pt x="28440" y="96084"/>
                </a:lnTo>
                <a:lnTo>
                  <a:pt x="44830" y="97027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036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5941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324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335" y="0"/>
                </a:lnTo>
                <a:lnTo>
                  <a:pt x="13335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768206" y="480441"/>
            <a:ext cx="86995" cy="71755"/>
          </a:xfrm>
          <a:custGeom>
            <a:avLst/>
            <a:gdLst/>
            <a:ahLst/>
            <a:cxnLst/>
            <a:rect l="l" t="t" r="r" b="b"/>
            <a:pathLst>
              <a:path w="86995" h="71754">
                <a:moveTo>
                  <a:pt x="65079" y="45720"/>
                </a:moveTo>
                <a:lnTo>
                  <a:pt x="42164" y="45720"/>
                </a:lnTo>
                <a:lnTo>
                  <a:pt x="61292" y="71140"/>
                </a:lnTo>
                <a:lnTo>
                  <a:pt x="84709" y="71374"/>
                </a:lnTo>
                <a:lnTo>
                  <a:pt x="65079" y="45720"/>
                </a:lnTo>
                <a:close/>
              </a:path>
              <a:path w="86995" h="71754">
                <a:moveTo>
                  <a:pt x="115" y="0"/>
                </a:moveTo>
                <a:lnTo>
                  <a:pt x="0" y="5714"/>
                </a:lnTo>
                <a:lnTo>
                  <a:pt x="1270" y="5714"/>
                </a:lnTo>
                <a:lnTo>
                  <a:pt x="11557" y="6350"/>
                </a:lnTo>
                <a:lnTo>
                  <a:pt x="13970" y="8255"/>
                </a:lnTo>
                <a:lnTo>
                  <a:pt x="32512" y="32893"/>
                </a:lnTo>
                <a:lnTo>
                  <a:pt x="12549" y="56014"/>
                </a:lnTo>
                <a:lnTo>
                  <a:pt x="33147" y="56134"/>
                </a:lnTo>
                <a:lnTo>
                  <a:pt x="42164" y="45720"/>
                </a:lnTo>
                <a:lnTo>
                  <a:pt x="65079" y="45720"/>
                </a:lnTo>
                <a:lnTo>
                  <a:pt x="48035" y="23444"/>
                </a:lnTo>
                <a:lnTo>
                  <a:pt x="66548" y="23241"/>
                </a:lnTo>
                <a:lnTo>
                  <a:pt x="67690" y="21926"/>
                </a:lnTo>
                <a:lnTo>
                  <a:pt x="47028" y="21926"/>
                </a:lnTo>
                <a:lnTo>
                  <a:pt x="30108" y="12"/>
                </a:lnTo>
                <a:lnTo>
                  <a:pt x="115" y="0"/>
                </a:lnTo>
                <a:close/>
              </a:path>
              <a:path w="86995" h="71754">
                <a:moveTo>
                  <a:pt x="66040" y="0"/>
                </a:moveTo>
                <a:lnTo>
                  <a:pt x="47028" y="21926"/>
                </a:lnTo>
                <a:lnTo>
                  <a:pt x="67690" y="21926"/>
                </a:lnTo>
                <a:lnTo>
                  <a:pt x="86632" y="124"/>
                </a:lnTo>
                <a:lnTo>
                  <a:pt x="6604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4169" y="4986845"/>
            <a:ext cx="97155" cy="73660"/>
          </a:xfrm>
          <a:custGeom>
            <a:avLst/>
            <a:gdLst/>
            <a:ahLst/>
            <a:cxnLst/>
            <a:rect l="l" t="t" r="r" b="b"/>
            <a:pathLst>
              <a:path w="97155" h="73660">
                <a:moveTo>
                  <a:pt x="26920" y="16192"/>
                </a:moveTo>
                <a:lnTo>
                  <a:pt x="17948" y="16192"/>
                </a:lnTo>
                <a:lnTo>
                  <a:pt x="17948" y="73384"/>
                </a:lnTo>
                <a:lnTo>
                  <a:pt x="26920" y="73384"/>
                </a:lnTo>
                <a:lnTo>
                  <a:pt x="26920" y="16192"/>
                </a:lnTo>
                <a:close/>
              </a:path>
              <a:path w="97155" h="73660">
                <a:moveTo>
                  <a:pt x="26920" y="0"/>
                </a:moveTo>
                <a:lnTo>
                  <a:pt x="21139" y="0"/>
                </a:lnTo>
                <a:lnTo>
                  <a:pt x="19577" y="3149"/>
                </a:lnTo>
                <a:lnTo>
                  <a:pt x="16917" y="6413"/>
                </a:lnTo>
                <a:lnTo>
                  <a:pt x="9406" y="13119"/>
                </a:lnTo>
                <a:lnTo>
                  <a:pt x="5019" y="15976"/>
                </a:lnTo>
                <a:lnTo>
                  <a:pt x="0" y="18338"/>
                </a:lnTo>
                <a:lnTo>
                  <a:pt x="0" y="27012"/>
                </a:lnTo>
                <a:lnTo>
                  <a:pt x="17948" y="16192"/>
                </a:lnTo>
                <a:lnTo>
                  <a:pt x="26920" y="16192"/>
                </a:lnTo>
                <a:lnTo>
                  <a:pt x="26920" y="0"/>
                </a:lnTo>
                <a:close/>
              </a:path>
              <a:path w="97155" h="73660">
                <a:moveTo>
                  <a:pt x="87245" y="55883"/>
                </a:moveTo>
                <a:lnTo>
                  <a:pt x="78278" y="55883"/>
                </a:lnTo>
                <a:lnTo>
                  <a:pt x="78278" y="73384"/>
                </a:lnTo>
                <a:lnTo>
                  <a:pt x="87245" y="73384"/>
                </a:lnTo>
                <a:lnTo>
                  <a:pt x="87245" y="55883"/>
                </a:lnTo>
                <a:close/>
              </a:path>
              <a:path w="97155" h="73660">
                <a:moveTo>
                  <a:pt x="87245" y="292"/>
                </a:moveTo>
                <a:lnTo>
                  <a:pt x="79917" y="292"/>
                </a:lnTo>
                <a:lnTo>
                  <a:pt x="46567" y="47658"/>
                </a:lnTo>
                <a:lnTo>
                  <a:pt x="46567" y="55883"/>
                </a:lnTo>
                <a:lnTo>
                  <a:pt x="97125" y="55883"/>
                </a:lnTo>
                <a:lnTo>
                  <a:pt x="97125" y="47658"/>
                </a:lnTo>
                <a:lnTo>
                  <a:pt x="55393" y="47658"/>
                </a:lnTo>
                <a:lnTo>
                  <a:pt x="78278" y="14706"/>
                </a:lnTo>
                <a:lnTo>
                  <a:pt x="87245" y="14706"/>
                </a:lnTo>
                <a:lnTo>
                  <a:pt x="87245" y="292"/>
                </a:lnTo>
                <a:close/>
              </a:path>
              <a:path w="97155" h="73660">
                <a:moveTo>
                  <a:pt x="87245" y="14706"/>
                </a:moveTo>
                <a:lnTo>
                  <a:pt x="78278" y="14706"/>
                </a:lnTo>
                <a:lnTo>
                  <a:pt x="78278" y="47658"/>
                </a:lnTo>
                <a:lnTo>
                  <a:pt x="87245" y="47658"/>
                </a:lnTo>
                <a:lnTo>
                  <a:pt x="87245" y="1470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07158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20"/>
              <a:t>Network</a:t>
            </a:r>
            <a:r>
              <a:rPr dirty="0" sz="2800" spc="-85"/>
              <a:t> </a:t>
            </a:r>
            <a:r>
              <a:rPr dirty="0" sz="2800" spc="-25"/>
              <a:t>A</a:t>
            </a:r>
            <a:r>
              <a:rPr dirty="0" sz="2800" spc="-35"/>
              <a:t>n</a:t>
            </a:r>
            <a:r>
              <a:rPr dirty="0" sz="2800" spc="-15"/>
              <a:t>al</a:t>
            </a:r>
            <a:r>
              <a:rPr dirty="0" sz="2800" spc="-50"/>
              <a:t>y</a:t>
            </a:r>
            <a:r>
              <a:rPr dirty="0" sz="2800" spc="-10"/>
              <a:t>ti</a:t>
            </a:r>
            <a:r>
              <a:rPr dirty="0" sz="2800" spc="-15"/>
              <a:t>c</a:t>
            </a:r>
            <a:r>
              <a:rPr dirty="0" sz="2800" spc="-20"/>
              <a:t>s</a:t>
            </a:r>
            <a:r>
              <a:rPr dirty="0" sz="2800" spc="50"/>
              <a:t> </a:t>
            </a:r>
            <a:r>
              <a:rPr dirty="0" sz="2800" spc="-15"/>
              <a:t>for</a:t>
            </a:r>
            <a:r>
              <a:rPr dirty="0" sz="2800" spc="-5"/>
              <a:t> </a:t>
            </a:r>
            <a:r>
              <a:rPr dirty="0" sz="2800" spc="-25"/>
              <a:t>CME</a:t>
            </a:r>
            <a:endParaRPr sz="2800"/>
          </a:p>
        </p:txBody>
      </p:sp>
      <p:sp>
        <p:nvSpPr>
          <p:cNvPr id="35" name="object 35"/>
          <p:cNvSpPr txBox="1"/>
          <p:nvPr/>
        </p:nvSpPr>
        <p:spPr>
          <a:xfrm>
            <a:off x="8820150" y="4774045"/>
            <a:ext cx="138430" cy="127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 spc="-5">
                <a:solidFill>
                  <a:srgbClr val="BDBDBD"/>
                </a:solidFill>
                <a:latin typeface="Arial"/>
                <a:cs typeface="Arial"/>
              </a:rPr>
              <a:t>14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131314" y="1393952"/>
            <a:ext cx="5513705" cy="1634489"/>
          </a:xfrm>
          <a:custGeom>
            <a:avLst/>
            <a:gdLst/>
            <a:ahLst/>
            <a:cxnLst/>
            <a:rect l="l" t="t" r="r" b="b"/>
            <a:pathLst>
              <a:path w="5513705" h="1634489">
                <a:moveTo>
                  <a:pt x="0" y="1634236"/>
                </a:moveTo>
                <a:lnTo>
                  <a:pt x="5513324" y="1634236"/>
                </a:lnTo>
                <a:lnTo>
                  <a:pt x="5513324" y="0"/>
                </a:lnTo>
                <a:lnTo>
                  <a:pt x="0" y="0"/>
                </a:lnTo>
                <a:lnTo>
                  <a:pt x="0" y="1634236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131314" y="3037014"/>
            <a:ext cx="5513705" cy="1622425"/>
          </a:xfrm>
          <a:custGeom>
            <a:avLst/>
            <a:gdLst/>
            <a:ahLst/>
            <a:cxnLst/>
            <a:rect l="l" t="t" r="r" b="b"/>
            <a:pathLst>
              <a:path w="5513705" h="1622425">
                <a:moveTo>
                  <a:pt x="0" y="1622044"/>
                </a:moveTo>
                <a:lnTo>
                  <a:pt x="5513324" y="1622044"/>
                </a:lnTo>
                <a:lnTo>
                  <a:pt x="5513324" y="0"/>
                </a:lnTo>
                <a:lnTo>
                  <a:pt x="0" y="0"/>
                </a:lnTo>
                <a:lnTo>
                  <a:pt x="0" y="1622044"/>
                </a:lnTo>
                <a:close/>
              </a:path>
            </a:pathLst>
          </a:custGeom>
          <a:solidFill>
            <a:srgbClr val="0085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3444" y="1370075"/>
            <a:ext cx="2034539" cy="1217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3444" y="2473451"/>
            <a:ext cx="2034539" cy="1222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3444" y="3584447"/>
            <a:ext cx="2034539" cy="10698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203098" y="1163233"/>
            <a:ext cx="8136890" cy="3441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IN</a:t>
            </a:r>
            <a:r>
              <a:rPr dirty="0" sz="1400" spc="-15">
                <a:solidFill>
                  <a:srgbClr val="00A399"/>
                </a:solidFill>
                <a:latin typeface="Arial"/>
                <a:cs typeface="Arial"/>
              </a:rPr>
              <a:t> </a:t>
            </a:r>
            <a:r>
              <a:rPr dirty="0" sz="1400" spc="-110">
                <a:solidFill>
                  <a:srgbClr val="00A399"/>
                </a:solidFill>
                <a:latin typeface="Arial"/>
                <a:cs typeface="Arial"/>
              </a:rPr>
              <a:t>P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A</a:t>
            </a:r>
            <a:r>
              <a:rPr dirty="0" sz="1400" spc="-30">
                <a:solidFill>
                  <a:srgbClr val="00A399"/>
                </a:solidFill>
                <a:latin typeface="Arial"/>
                <a:cs typeface="Arial"/>
              </a:rPr>
              <a:t>R</a:t>
            </a:r>
            <a:r>
              <a:rPr dirty="0" sz="1400" spc="-10">
                <a:solidFill>
                  <a:srgbClr val="00A399"/>
                </a:solidFill>
                <a:latin typeface="Arial"/>
                <a:cs typeface="Arial"/>
              </a:rPr>
              <a:t>TN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E</a:t>
            </a:r>
            <a:r>
              <a:rPr dirty="0" sz="1400" spc="-10">
                <a:solidFill>
                  <a:srgbClr val="00A399"/>
                </a:solidFill>
                <a:latin typeface="Arial"/>
                <a:cs typeface="Arial"/>
              </a:rPr>
              <a:t>R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S</a:t>
            </a:r>
            <a:r>
              <a:rPr dirty="0" sz="1400" spc="-10">
                <a:solidFill>
                  <a:srgbClr val="00A399"/>
                </a:solidFill>
                <a:latin typeface="Arial"/>
                <a:cs typeface="Arial"/>
              </a:rPr>
              <a:t>H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IP</a:t>
            </a:r>
            <a:r>
              <a:rPr dirty="0" sz="1400" spc="-10">
                <a:solidFill>
                  <a:srgbClr val="00A399"/>
                </a:solidFill>
                <a:latin typeface="Arial"/>
                <a:cs typeface="Arial"/>
              </a:rPr>
              <a:t> </a:t>
            </a:r>
            <a:r>
              <a:rPr dirty="0" sz="1400" spc="15">
                <a:solidFill>
                  <a:srgbClr val="00A399"/>
                </a:solidFill>
                <a:latin typeface="Arial"/>
                <a:cs typeface="Arial"/>
              </a:rPr>
              <a:t>W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I</a:t>
            </a:r>
            <a:r>
              <a:rPr dirty="0" sz="1400" spc="-10">
                <a:solidFill>
                  <a:srgbClr val="00A399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H</a:t>
            </a:r>
            <a:r>
              <a:rPr dirty="0" sz="1400" spc="-40">
                <a:solidFill>
                  <a:srgbClr val="00A39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J</a:t>
            </a:r>
            <a:r>
              <a:rPr dirty="0" sz="1400" spc="-10">
                <a:solidFill>
                  <a:srgbClr val="00A399"/>
                </a:solidFill>
                <a:latin typeface="Arial"/>
                <a:cs typeface="Arial"/>
              </a:rPr>
              <a:t>D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S</a:t>
            </a:r>
            <a:r>
              <a:rPr dirty="0" sz="1400" spc="-10">
                <a:solidFill>
                  <a:srgbClr val="00A399"/>
                </a:solidFill>
                <a:latin typeface="Arial"/>
                <a:cs typeface="Arial"/>
              </a:rPr>
              <a:t>U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,</a:t>
            </a:r>
            <a:r>
              <a:rPr dirty="0" sz="1400" spc="-5">
                <a:solidFill>
                  <a:srgbClr val="00A39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0A399"/>
                </a:solidFill>
                <a:latin typeface="Arial"/>
                <a:cs typeface="Arial"/>
              </a:rPr>
              <a:t>H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I</a:t>
            </a:r>
            <a:r>
              <a:rPr dirty="0" sz="1400" spc="-114">
                <a:solidFill>
                  <a:srgbClr val="00A399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A</a:t>
            </a:r>
            <a:r>
              <a:rPr dirty="0" sz="1400" spc="-10">
                <a:solidFill>
                  <a:srgbClr val="00A399"/>
                </a:solidFill>
                <a:latin typeface="Arial"/>
                <a:cs typeface="Arial"/>
              </a:rPr>
              <a:t>CH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I</a:t>
            </a:r>
            <a:r>
              <a:rPr dirty="0" sz="1400" spc="-5">
                <a:solidFill>
                  <a:srgbClr val="00A39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0A399"/>
                </a:solidFill>
                <a:latin typeface="Arial"/>
                <a:cs typeface="Arial"/>
              </a:rPr>
              <a:t>C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O</a:t>
            </a:r>
            <a:r>
              <a:rPr dirty="0" sz="1400" spc="-10">
                <a:solidFill>
                  <a:srgbClr val="00A399"/>
                </a:solidFill>
                <a:latin typeface="Arial"/>
                <a:cs typeface="Arial"/>
              </a:rPr>
              <a:t>N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S</a:t>
            </a:r>
            <a:r>
              <a:rPr dirty="0" sz="1400" spc="-10">
                <a:solidFill>
                  <a:srgbClr val="00A399"/>
                </a:solidFill>
                <a:latin typeface="Arial"/>
                <a:cs typeface="Arial"/>
              </a:rPr>
              <a:t>U</a:t>
            </a:r>
            <a:r>
              <a:rPr dirty="0" sz="1400" spc="-110">
                <a:solidFill>
                  <a:srgbClr val="00A399"/>
                </a:solidFill>
                <a:latin typeface="Arial"/>
                <a:cs typeface="Arial"/>
              </a:rPr>
              <a:t>L</a:t>
            </a:r>
            <a:r>
              <a:rPr dirty="0" sz="1400" spc="-10">
                <a:solidFill>
                  <a:srgbClr val="00A399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I</a:t>
            </a:r>
            <a:r>
              <a:rPr dirty="0" sz="1400" spc="-10">
                <a:solidFill>
                  <a:srgbClr val="00A399"/>
                </a:solidFill>
                <a:latin typeface="Arial"/>
                <a:cs typeface="Arial"/>
              </a:rPr>
              <a:t>N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G,</a:t>
            </a:r>
            <a:r>
              <a:rPr dirty="0" sz="1400" spc="-15">
                <a:solidFill>
                  <a:srgbClr val="00A39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0A399"/>
                </a:solidFill>
                <a:latin typeface="Arial"/>
                <a:cs typeface="Arial"/>
              </a:rPr>
              <a:t>H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I</a:t>
            </a:r>
            <a:r>
              <a:rPr dirty="0" sz="1400" spc="-114">
                <a:solidFill>
                  <a:srgbClr val="00A399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A</a:t>
            </a:r>
            <a:r>
              <a:rPr dirty="0" sz="1400" spc="-10">
                <a:solidFill>
                  <a:srgbClr val="00A399"/>
                </a:solidFill>
                <a:latin typeface="Arial"/>
                <a:cs typeface="Arial"/>
              </a:rPr>
              <a:t>CH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I</a:t>
            </a:r>
            <a:r>
              <a:rPr dirty="0" sz="1400" spc="-15">
                <a:solidFill>
                  <a:srgbClr val="00A39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0A399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ELE</a:t>
            </a:r>
            <a:r>
              <a:rPr dirty="0" sz="1400" spc="-10">
                <a:solidFill>
                  <a:srgbClr val="00A399"/>
                </a:solidFill>
                <a:latin typeface="Arial"/>
                <a:cs typeface="Arial"/>
              </a:rPr>
              <a:t>C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OM</a:t>
            </a:r>
            <a:r>
              <a:rPr dirty="0" sz="1400" spc="-25">
                <a:solidFill>
                  <a:srgbClr val="00A39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0A399"/>
                </a:solidFill>
                <a:latin typeface="Arial"/>
                <a:cs typeface="Arial"/>
              </a:rPr>
              <a:t>D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IVISION</a:t>
            </a:r>
            <a:r>
              <a:rPr dirty="0" sz="1400" spc="-95">
                <a:solidFill>
                  <a:srgbClr val="00A39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A</a:t>
            </a:r>
            <a:r>
              <a:rPr dirty="0" sz="1400" spc="-10">
                <a:solidFill>
                  <a:srgbClr val="00A399"/>
                </a:solidFill>
                <a:latin typeface="Arial"/>
                <a:cs typeface="Arial"/>
              </a:rPr>
              <a:t>N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D</a:t>
            </a:r>
            <a:r>
              <a:rPr dirty="0" sz="1400" spc="-5">
                <a:solidFill>
                  <a:srgbClr val="00A39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0A399"/>
                </a:solidFill>
                <a:latin typeface="Arial"/>
                <a:cs typeface="Arial"/>
              </a:rPr>
              <a:t>H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G</a:t>
            </a:r>
            <a:r>
              <a:rPr dirty="0" sz="1400" spc="15">
                <a:solidFill>
                  <a:srgbClr val="00A399"/>
                </a:solidFill>
                <a:latin typeface="Arial"/>
                <a:cs typeface="Arial"/>
              </a:rPr>
              <a:t>C</a:t>
            </a:r>
            <a:r>
              <a:rPr dirty="0" sz="1400">
                <a:solidFill>
                  <a:srgbClr val="00A399"/>
                </a:solidFill>
                <a:latin typeface="Arial"/>
                <a:cs typeface="Arial"/>
              </a:rPr>
              <a:t>-</a:t>
            </a:r>
            <a:r>
              <a:rPr dirty="0" sz="1400" spc="5">
                <a:solidFill>
                  <a:srgbClr val="00A399"/>
                </a:solidFill>
                <a:latin typeface="Arial"/>
                <a:cs typeface="Arial"/>
              </a:rPr>
              <a:t>IA</a:t>
            </a:r>
            <a:endParaRPr sz="1400">
              <a:latin typeface="Arial"/>
              <a:cs typeface="Arial"/>
            </a:endParaRPr>
          </a:p>
          <a:p>
            <a:pPr algn="ctr" marL="1230630">
              <a:lnSpc>
                <a:spcPct val="100000"/>
              </a:lnSpc>
              <a:spcBef>
                <a:spcPts val="425"/>
              </a:spcBef>
            </a:pP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BJECTIV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 marL="2306320" marR="1190625" indent="-286385">
              <a:lnSpc>
                <a:spcPts val="1510"/>
              </a:lnSpc>
              <a:spcBef>
                <a:spcPts val="860"/>
              </a:spcBef>
              <a:buClr>
                <a:srgbClr val="FFFFFF"/>
              </a:buClr>
              <a:buFont typeface="Arial"/>
              <a:buChar char="•"/>
              <a:tabLst>
                <a:tab pos="2306955" algn="l"/>
              </a:tabLst>
            </a:pP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elecom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Infras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assi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capital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operati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 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pense</a:t>
            </a:r>
            <a:endParaRPr sz="1400">
              <a:latin typeface="Arial"/>
              <a:cs typeface="Arial"/>
            </a:endParaRPr>
          </a:p>
          <a:p>
            <a:pPr lvl="1" marL="2763520" indent="-286385">
              <a:lnSpc>
                <a:spcPct val="100000"/>
              </a:lnSpc>
              <a:spcBef>
                <a:spcPts val="650"/>
              </a:spcBef>
              <a:buClr>
                <a:srgbClr val="FFFFFF"/>
              </a:buClr>
              <a:buFont typeface="Arial"/>
              <a:buChar char="•"/>
              <a:tabLst>
                <a:tab pos="2764155" algn="l"/>
              </a:tabLst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Billion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 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pen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annuall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APE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X </a:t>
            </a:r>
            <a:r>
              <a:rPr dirty="0" sz="14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alone</a:t>
            </a:r>
            <a:endParaRPr sz="1400">
              <a:latin typeface="Arial"/>
              <a:cs typeface="Arial"/>
            </a:endParaRPr>
          </a:p>
          <a:p>
            <a:pPr marL="2306320" marR="1463040" indent="-286385">
              <a:lnSpc>
                <a:spcPts val="1510"/>
              </a:lnSpc>
              <a:spcBef>
                <a:spcPts val="860"/>
              </a:spcBef>
              <a:buClr>
                <a:srgbClr val="FFFFFF"/>
              </a:buClr>
              <a:buFont typeface="Arial"/>
              <a:buChar char="•"/>
              <a:tabLst>
                <a:tab pos="2306955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Opti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izati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deli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ers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huge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OI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custo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 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perience</a:t>
            </a:r>
            <a:endParaRPr sz="1400">
              <a:latin typeface="Arial"/>
              <a:cs typeface="Arial"/>
            </a:endParaRPr>
          </a:p>
          <a:p>
            <a:pPr algn="ctr" marL="1231900">
              <a:lnSpc>
                <a:spcPct val="100000"/>
              </a:lnSpc>
              <a:spcBef>
                <a:spcPts val="919"/>
              </a:spcBef>
            </a:pP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UTI</a:t>
            </a:r>
            <a:r>
              <a:rPr dirty="0" sz="1600" spc="-2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  <a:p>
            <a:pPr marL="2306320" indent="-286385">
              <a:lnSpc>
                <a:spcPct val="100000"/>
              </a:lnSpc>
              <a:spcBef>
                <a:spcPts val="595"/>
              </a:spcBef>
              <a:buClr>
                <a:srgbClr val="FFFFFF"/>
              </a:buClr>
              <a:buFont typeface="Arial"/>
              <a:buChar char="•"/>
              <a:tabLst>
                <a:tab pos="2306955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Ingest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real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net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ork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highly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granular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probes</a:t>
            </a:r>
            <a:endParaRPr sz="1400">
              <a:latin typeface="Arial"/>
              <a:cs typeface="Arial"/>
            </a:endParaRPr>
          </a:p>
          <a:p>
            <a:pPr marL="2306320" marR="1447800" indent="-286385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"/>
              <a:buChar char="•"/>
              <a:tabLst>
                <a:tab pos="2306955" algn="l"/>
              </a:tabLst>
            </a:pP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bine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trend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anal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sis,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achine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real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 anal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tics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ide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instant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consu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insight</a:t>
            </a:r>
            <a:endParaRPr sz="1400">
              <a:latin typeface="Arial"/>
              <a:cs typeface="Arial"/>
            </a:endParaRPr>
          </a:p>
          <a:p>
            <a:pPr marL="2306320" marR="1397000" indent="-286385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"/>
              <a:buChar char="•"/>
              <a:tabLst>
                <a:tab pos="2306955" algn="l"/>
              </a:tabLst>
            </a:pP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eli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deep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net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ork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isibilit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opti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ization</a:t>
            </a:r>
            <a:r>
              <a:rPr dirty="0" sz="1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 proacti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inter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ention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1940"/>
            <a:ext cx="9135530" cy="48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0" y="50"/>
            <a:ext cx="9144000" cy="8177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3296" y="427608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09">
                <a:moveTo>
                  <a:pt x="47625" y="0"/>
                </a:moveTo>
                <a:lnTo>
                  <a:pt x="25526" y="0"/>
                </a:lnTo>
                <a:lnTo>
                  <a:pt x="0" y="28955"/>
                </a:lnTo>
                <a:lnTo>
                  <a:pt x="22098" y="28955"/>
                </a:lnTo>
                <a:lnTo>
                  <a:pt x="4762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13393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91295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0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46934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28507" y="262636"/>
            <a:ext cx="0" cy="137795"/>
          </a:xfrm>
          <a:custGeom>
            <a:avLst/>
            <a:gdLst/>
            <a:ahLst/>
            <a:cxnLst/>
            <a:rect l="l" t="t" r="r" b="b"/>
            <a:pathLst>
              <a:path w="0" h="137795">
                <a:moveTo>
                  <a:pt x="0" y="0"/>
                </a:moveTo>
                <a:lnTo>
                  <a:pt x="0" y="137794"/>
                </a:lnTo>
              </a:path>
            </a:pathLst>
          </a:custGeom>
          <a:ln w="4546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38338" y="248158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 h="0">
                <a:moveTo>
                  <a:pt x="0" y="0"/>
                </a:moveTo>
                <a:lnTo>
                  <a:pt x="178688" y="0"/>
                </a:lnTo>
              </a:path>
            </a:pathLst>
          </a:custGeom>
          <a:ln w="3022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79561" y="233679"/>
            <a:ext cx="209550" cy="167005"/>
          </a:xfrm>
          <a:custGeom>
            <a:avLst/>
            <a:gdLst/>
            <a:ahLst/>
            <a:cxnLst/>
            <a:rect l="l" t="t" r="r" b="b"/>
            <a:pathLst>
              <a:path w="209550" h="167004">
                <a:moveTo>
                  <a:pt x="130937" y="0"/>
                </a:moveTo>
                <a:lnTo>
                  <a:pt x="78232" y="0"/>
                </a:lnTo>
                <a:lnTo>
                  <a:pt x="0" y="166750"/>
                </a:lnTo>
                <a:lnTo>
                  <a:pt x="49276" y="166750"/>
                </a:lnTo>
                <a:lnTo>
                  <a:pt x="62992" y="131064"/>
                </a:lnTo>
                <a:lnTo>
                  <a:pt x="192526" y="131064"/>
                </a:lnTo>
                <a:lnTo>
                  <a:pt x="179695" y="103759"/>
                </a:lnTo>
                <a:lnTo>
                  <a:pt x="73152" y="103759"/>
                </a:lnTo>
                <a:lnTo>
                  <a:pt x="103759" y="28956"/>
                </a:lnTo>
                <a:lnTo>
                  <a:pt x="144543" y="28956"/>
                </a:lnTo>
                <a:lnTo>
                  <a:pt x="130937" y="0"/>
                </a:lnTo>
                <a:close/>
              </a:path>
              <a:path w="209550" h="167004">
                <a:moveTo>
                  <a:pt x="192526" y="131064"/>
                </a:moveTo>
                <a:lnTo>
                  <a:pt x="146304" y="131064"/>
                </a:lnTo>
                <a:lnTo>
                  <a:pt x="159893" y="166750"/>
                </a:lnTo>
                <a:lnTo>
                  <a:pt x="209296" y="166750"/>
                </a:lnTo>
                <a:lnTo>
                  <a:pt x="192526" y="131064"/>
                </a:lnTo>
                <a:close/>
              </a:path>
              <a:path w="209550" h="167004">
                <a:moveTo>
                  <a:pt x="144543" y="28956"/>
                </a:moveTo>
                <a:lnTo>
                  <a:pt x="103759" y="28956"/>
                </a:lnTo>
                <a:lnTo>
                  <a:pt x="134366" y="103759"/>
                </a:lnTo>
                <a:lnTo>
                  <a:pt x="179695" y="103759"/>
                </a:lnTo>
                <a:lnTo>
                  <a:pt x="144543" y="2895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26010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88275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66177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1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21815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00892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82494" y="230412"/>
            <a:ext cx="186690" cy="173990"/>
          </a:xfrm>
          <a:custGeom>
            <a:avLst/>
            <a:gdLst/>
            <a:ahLst/>
            <a:cxnLst/>
            <a:rect l="l" t="t" r="r" b="b"/>
            <a:pathLst>
              <a:path w="186690" h="173990">
                <a:moveTo>
                  <a:pt x="94067" y="0"/>
                </a:moveTo>
                <a:lnTo>
                  <a:pt x="44129" y="10587"/>
                </a:lnTo>
                <a:lnTo>
                  <a:pt x="7360" y="46820"/>
                </a:lnTo>
                <a:lnTo>
                  <a:pt x="0" y="98949"/>
                </a:lnTo>
                <a:lnTo>
                  <a:pt x="1929" y="111517"/>
                </a:lnTo>
                <a:lnTo>
                  <a:pt x="23416" y="149633"/>
                </a:lnTo>
                <a:lnTo>
                  <a:pt x="61644" y="169117"/>
                </a:lnTo>
                <a:lnTo>
                  <a:pt x="100452" y="173410"/>
                </a:lnTo>
                <a:lnTo>
                  <a:pt x="111776" y="172666"/>
                </a:lnTo>
                <a:lnTo>
                  <a:pt x="162377" y="157325"/>
                </a:lnTo>
                <a:lnTo>
                  <a:pt x="172748" y="147920"/>
                </a:lnTo>
                <a:lnTo>
                  <a:pt x="104407" y="147920"/>
                </a:lnTo>
                <a:lnTo>
                  <a:pt x="95294" y="147892"/>
                </a:lnTo>
                <a:lnTo>
                  <a:pt x="53554" y="125070"/>
                </a:lnTo>
                <a:lnTo>
                  <a:pt x="45611" y="83448"/>
                </a:lnTo>
                <a:lnTo>
                  <a:pt x="46919" y="72521"/>
                </a:lnTo>
                <a:lnTo>
                  <a:pt x="64065" y="35738"/>
                </a:lnTo>
                <a:lnTo>
                  <a:pt x="89548" y="25619"/>
                </a:lnTo>
                <a:lnTo>
                  <a:pt x="170957" y="25619"/>
                </a:lnTo>
                <a:lnTo>
                  <a:pt x="169844" y="24242"/>
                </a:lnTo>
                <a:lnTo>
                  <a:pt x="133388" y="4894"/>
                </a:lnTo>
                <a:lnTo>
                  <a:pt x="108144" y="556"/>
                </a:lnTo>
                <a:lnTo>
                  <a:pt x="94067" y="0"/>
                </a:lnTo>
                <a:close/>
              </a:path>
              <a:path w="186690" h="173990">
                <a:moveTo>
                  <a:pt x="186441" y="109820"/>
                </a:moveTo>
                <a:lnTo>
                  <a:pt x="140348" y="109820"/>
                </a:lnTo>
                <a:lnTo>
                  <a:pt x="140348" y="116170"/>
                </a:lnTo>
                <a:lnTo>
                  <a:pt x="139205" y="122266"/>
                </a:lnTo>
                <a:lnTo>
                  <a:pt x="104407" y="147920"/>
                </a:lnTo>
                <a:lnTo>
                  <a:pt x="172748" y="147920"/>
                </a:lnTo>
                <a:lnTo>
                  <a:pt x="179669" y="137949"/>
                </a:lnTo>
                <a:lnTo>
                  <a:pt x="184417" y="125568"/>
                </a:lnTo>
                <a:lnTo>
                  <a:pt x="185560" y="120615"/>
                </a:lnTo>
                <a:lnTo>
                  <a:pt x="186322" y="115281"/>
                </a:lnTo>
                <a:lnTo>
                  <a:pt x="186441" y="109820"/>
                </a:lnTo>
                <a:close/>
              </a:path>
              <a:path w="186690" h="173990">
                <a:moveTo>
                  <a:pt x="170957" y="25619"/>
                </a:moveTo>
                <a:lnTo>
                  <a:pt x="103899" y="25619"/>
                </a:lnTo>
                <a:lnTo>
                  <a:pt x="110376" y="26508"/>
                </a:lnTo>
                <a:lnTo>
                  <a:pt x="119077" y="29445"/>
                </a:lnTo>
                <a:lnTo>
                  <a:pt x="139700" y="60290"/>
                </a:lnTo>
                <a:lnTo>
                  <a:pt x="185560" y="60290"/>
                </a:lnTo>
                <a:lnTo>
                  <a:pt x="185179" y="56861"/>
                </a:lnTo>
                <a:lnTo>
                  <a:pt x="184671" y="53178"/>
                </a:lnTo>
                <a:lnTo>
                  <a:pt x="182507" y="44433"/>
                </a:lnTo>
                <a:lnTo>
                  <a:pt x="177592" y="33828"/>
                </a:lnTo>
                <a:lnTo>
                  <a:pt x="170957" y="256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87944" y="446409"/>
            <a:ext cx="41275" cy="105410"/>
          </a:xfrm>
          <a:custGeom>
            <a:avLst/>
            <a:gdLst/>
            <a:ahLst/>
            <a:cxnLst/>
            <a:rect l="l" t="t" r="r" b="b"/>
            <a:pathLst>
              <a:path w="41275" h="105409">
                <a:moveTo>
                  <a:pt x="40766" y="0"/>
                </a:moveTo>
                <a:lnTo>
                  <a:pt x="39243" y="122"/>
                </a:lnTo>
                <a:lnTo>
                  <a:pt x="1" y="3677"/>
                </a:lnTo>
                <a:lnTo>
                  <a:pt x="0" y="9520"/>
                </a:lnTo>
                <a:lnTo>
                  <a:pt x="17145" y="11552"/>
                </a:lnTo>
                <a:lnTo>
                  <a:pt x="17145" y="105369"/>
                </a:lnTo>
                <a:lnTo>
                  <a:pt x="40766" y="105405"/>
                </a:lnTo>
                <a:lnTo>
                  <a:pt x="4076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49158" y="478662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59">
                <a:moveTo>
                  <a:pt x="33655" y="0"/>
                </a:moveTo>
                <a:lnTo>
                  <a:pt x="32131" y="253"/>
                </a:lnTo>
                <a:lnTo>
                  <a:pt x="336" y="5155"/>
                </a:lnTo>
                <a:lnTo>
                  <a:pt x="0" y="10667"/>
                </a:lnTo>
                <a:lnTo>
                  <a:pt x="1524" y="10667"/>
                </a:lnTo>
                <a:lnTo>
                  <a:pt x="11557" y="11049"/>
                </a:lnTo>
                <a:lnTo>
                  <a:pt x="13843" y="13081"/>
                </a:lnTo>
                <a:lnTo>
                  <a:pt x="13843" y="72377"/>
                </a:lnTo>
                <a:lnTo>
                  <a:pt x="33655" y="73151"/>
                </a:lnTo>
                <a:lnTo>
                  <a:pt x="33655" y="37130"/>
                </a:lnTo>
                <a:lnTo>
                  <a:pt x="37869" y="23521"/>
                </a:lnTo>
                <a:lnTo>
                  <a:pt x="47925" y="14251"/>
                </a:lnTo>
                <a:lnTo>
                  <a:pt x="81056" y="14251"/>
                </a:lnTo>
                <a:lnTo>
                  <a:pt x="80496" y="12018"/>
                </a:lnTo>
                <a:lnTo>
                  <a:pt x="36714" y="12018"/>
                </a:lnTo>
                <a:lnTo>
                  <a:pt x="33655" y="10667"/>
                </a:lnTo>
                <a:lnTo>
                  <a:pt x="33655" y="0"/>
                </a:lnTo>
                <a:close/>
              </a:path>
              <a:path w="83820" h="73659">
                <a:moveTo>
                  <a:pt x="81056" y="14251"/>
                </a:moveTo>
                <a:lnTo>
                  <a:pt x="47925" y="14251"/>
                </a:lnTo>
                <a:lnTo>
                  <a:pt x="61003" y="18230"/>
                </a:lnTo>
                <a:lnTo>
                  <a:pt x="63368" y="31854"/>
                </a:lnTo>
                <a:lnTo>
                  <a:pt x="63372" y="73132"/>
                </a:lnTo>
                <a:lnTo>
                  <a:pt x="83312" y="73151"/>
                </a:lnTo>
                <a:lnTo>
                  <a:pt x="83312" y="23253"/>
                </a:lnTo>
                <a:lnTo>
                  <a:pt x="81056" y="14251"/>
                </a:lnTo>
                <a:close/>
              </a:path>
              <a:path w="83820" h="73659">
                <a:moveTo>
                  <a:pt x="61341" y="253"/>
                </a:moveTo>
                <a:lnTo>
                  <a:pt x="46385" y="4056"/>
                </a:lnTo>
                <a:lnTo>
                  <a:pt x="36714" y="12018"/>
                </a:lnTo>
                <a:lnTo>
                  <a:pt x="80496" y="12018"/>
                </a:lnTo>
                <a:lnTo>
                  <a:pt x="79651" y="8643"/>
                </a:lnTo>
                <a:lnTo>
                  <a:pt x="69088" y="1207"/>
                </a:lnTo>
                <a:lnTo>
                  <a:pt x="6134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856346" y="47866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0" y="56641"/>
                </a:moveTo>
                <a:lnTo>
                  <a:pt x="0" y="72009"/>
                </a:lnTo>
                <a:lnTo>
                  <a:pt x="1397" y="72136"/>
                </a:lnTo>
                <a:lnTo>
                  <a:pt x="5460" y="73025"/>
                </a:lnTo>
                <a:lnTo>
                  <a:pt x="12700" y="74929"/>
                </a:lnTo>
                <a:lnTo>
                  <a:pt x="22859" y="74929"/>
                </a:lnTo>
                <a:lnTo>
                  <a:pt x="39664" y="72322"/>
                </a:lnTo>
                <a:lnTo>
                  <a:pt x="49534" y="65532"/>
                </a:lnTo>
                <a:lnTo>
                  <a:pt x="14350" y="65532"/>
                </a:lnTo>
                <a:lnTo>
                  <a:pt x="6730" y="60706"/>
                </a:lnTo>
                <a:lnTo>
                  <a:pt x="2158" y="58038"/>
                </a:lnTo>
                <a:lnTo>
                  <a:pt x="0" y="56641"/>
                </a:lnTo>
                <a:close/>
              </a:path>
              <a:path w="54609" h="74929">
                <a:moveTo>
                  <a:pt x="36702" y="0"/>
                </a:moveTo>
                <a:lnTo>
                  <a:pt x="29209" y="0"/>
                </a:lnTo>
                <a:lnTo>
                  <a:pt x="12797" y="2849"/>
                </a:lnTo>
                <a:lnTo>
                  <a:pt x="2785" y="10910"/>
                </a:lnTo>
                <a:lnTo>
                  <a:pt x="3816" y="27349"/>
                </a:lnTo>
                <a:lnTo>
                  <a:pt x="10258" y="37033"/>
                </a:lnTo>
                <a:lnTo>
                  <a:pt x="19333" y="42817"/>
                </a:lnTo>
                <a:lnTo>
                  <a:pt x="36449" y="51181"/>
                </a:lnTo>
                <a:lnTo>
                  <a:pt x="36449" y="62357"/>
                </a:lnTo>
                <a:lnTo>
                  <a:pt x="31750" y="65532"/>
                </a:lnTo>
                <a:lnTo>
                  <a:pt x="49534" y="65532"/>
                </a:lnTo>
                <a:lnTo>
                  <a:pt x="50446" y="64904"/>
                </a:lnTo>
                <a:lnTo>
                  <a:pt x="54353" y="53281"/>
                </a:lnTo>
                <a:lnTo>
                  <a:pt x="49945" y="40664"/>
                </a:lnTo>
                <a:lnTo>
                  <a:pt x="39564" y="32473"/>
                </a:lnTo>
                <a:lnTo>
                  <a:pt x="24256" y="24637"/>
                </a:lnTo>
                <a:lnTo>
                  <a:pt x="17652" y="21336"/>
                </a:lnTo>
                <a:lnTo>
                  <a:pt x="17652" y="10033"/>
                </a:lnTo>
                <a:lnTo>
                  <a:pt x="25019" y="9271"/>
                </a:lnTo>
                <a:lnTo>
                  <a:pt x="49275" y="9271"/>
                </a:lnTo>
                <a:lnTo>
                  <a:pt x="49275" y="2794"/>
                </a:lnTo>
                <a:lnTo>
                  <a:pt x="46862" y="2286"/>
                </a:lnTo>
                <a:lnTo>
                  <a:pt x="36702" y="0"/>
                </a:lnTo>
                <a:close/>
              </a:path>
              <a:path w="54609" h="74929">
                <a:moveTo>
                  <a:pt x="49275" y="9271"/>
                </a:moveTo>
                <a:lnTo>
                  <a:pt x="36195" y="9271"/>
                </a:lnTo>
                <a:lnTo>
                  <a:pt x="46354" y="15621"/>
                </a:lnTo>
                <a:lnTo>
                  <a:pt x="49275" y="17525"/>
                </a:lnTo>
                <a:lnTo>
                  <a:pt x="49275" y="92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20990" y="478662"/>
            <a:ext cx="83820" cy="104139"/>
          </a:xfrm>
          <a:custGeom>
            <a:avLst/>
            <a:gdLst/>
            <a:ahLst/>
            <a:cxnLst/>
            <a:rect l="l" t="t" r="r" b="b"/>
            <a:pathLst>
              <a:path w="83820" h="104140">
                <a:moveTo>
                  <a:pt x="33146" y="0"/>
                </a:moveTo>
                <a:lnTo>
                  <a:pt x="264" y="5165"/>
                </a:lnTo>
                <a:lnTo>
                  <a:pt x="0" y="10795"/>
                </a:lnTo>
                <a:lnTo>
                  <a:pt x="1396" y="10795"/>
                </a:lnTo>
                <a:lnTo>
                  <a:pt x="11302" y="11049"/>
                </a:lnTo>
                <a:lnTo>
                  <a:pt x="13080" y="12953"/>
                </a:lnTo>
                <a:lnTo>
                  <a:pt x="13081" y="103864"/>
                </a:lnTo>
                <a:lnTo>
                  <a:pt x="33019" y="103886"/>
                </a:lnTo>
                <a:lnTo>
                  <a:pt x="33019" y="78229"/>
                </a:lnTo>
                <a:lnTo>
                  <a:pt x="36702" y="71247"/>
                </a:lnTo>
                <a:lnTo>
                  <a:pt x="69168" y="71247"/>
                </a:lnTo>
                <a:lnTo>
                  <a:pt x="77205" y="65139"/>
                </a:lnTo>
                <a:lnTo>
                  <a:pt x="78769" y="61891"/>
                </a:lnTo>
                <a:lnTo>
                  <a:pt x="56120" y="61891"/>
                </a:lnTo>
                <a:lnTo>
                  <a:pt x="39765" y="59429"/>
                </a:lnTo>
                <a:lnTo>
                  <a:pt x="33723" y="49900"/>
                </a:lnTo>
                <a:lnTo>
                  <a:pt x="33019" y="36195"/>
                </a:lnTo>
                <a:lnTo>
                  <a:pt x="34692" y="23019"/>
                </a:lnTo>
                <a:lnTo>
                  <a:pt x="43289" y="11979"/>
                </a:lnTo>
                <a:lnTo>
                  <a:pt x="48386" y="11049"/>
                </a:lnTo>
                <a:lnTo>
                  <a:pt x="75553" y="11049"/>
                </a:lnTo>
                <a:lnTo>
                  <a:pt x="75139" y="10413"/>
                </a:lnTo>
                <a:lnTo>
                  <a:pt x="33146" y="10413"/>
                </a:lnTo>
                <a:lnTo>
                  <a:pt x="33146" y="0"/>
                </a:lnTo>
                <a:close/>
              </a:path>
              <a:path w="83820" h="104140">
                <a:moveTo>
                  <a:pt x="69168" y="71247"/>
                </a:moveTo>
                <a:lnTo>
                  <a:pt x="36702" y="71247"/>
                </a:lnTo>
                <a:lnTo>
                  <a:pt x="42417" y="75311"/>
                </a:lnTo>
                <a:lnTo>
                  <a:pt x="53339" y="75311"/>
                </a:lnTo>
                <a:lnTo>
                  <a:pt x="67202" y="72741"/>
                </a:lnTo>
                <a:lnTo>
                  <a:pt x="69168" y="71247"/>
                </a:lnTo>
                <a:close/>
              </a:path>
              <a:path w="83820" h="104140">
                <a:moveTo>
                  <a:pt x="75553" y="11049"/>
                </a:moveTo>
                <a:lnTo>
                  <a:pt x="48386" y="11049"/>
                </a:lnTo>
                <a:lnTo>
                  <a:pt x="59979" y="17644"/>
                </a:lnTo>
                <a:lnTo>
                  <a:pt x="63366" y="31698"/>
                </a:lnTo>
                <a:lnTo>
                  <a:pt x="61642" y="51516"/>
                </a:lnTo>
                <a:lnTo>
                  <a:pt x="56120" y="61891"/>
                </a:lnTo>
                <a:lnTo>
                  <a:pt x="78769" y="61891"/>
                </a:lnTo>
                <a:lnTo>
                  <a:pt x="83211" y="52667"/>
                </a:lnTo>
                <a:lnTo>
                  <a:pt x="82741" y="31690"/>
                </a:lnTo>
                <a:lnTo>
                  <a:pt x="79191" y="16639"/>
                </a:lnTo>
                <a:lnTo>
                  <a:pt x="75553" y="11049"/>
                </a:lnTo>
                <a:close/>
              </a:path>
              <a:path w="83820" h="104140">
                <a:moveTo>
                  <a:pt x="54101" y="253"/>
                </a:moveTo>
                <a:lnTo>
                  <a:pt x="46735" y="253"/>
                </a:lnTo>
                <a:lnTo>
                  <a:pt x="39624" y="3683"/>
                </a:lnTo>
                <a:lnTo>
                  <a:pt x="33146" y="10413"/>
                </a:lnTo>
                <a:lnTo>
                  <a:pt x="75139" y="10413"/>
                </a:lnTo>
                <a:lnTo>
                  <a:pt x="72805" y="6826"/>
                </a:lnTo>
                <a:lnTo>
                  <a:pt x="63832" y="1594"/>
                </a:lnTo>
                <a:lnTo>
                  <a:pt x="5410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19668" y="478831"/>
            <a:ext cx="34290" cy="73025"/>
          </a:xfrm>
          <a:custGeom>
            <a:avLst/>
            <a:gdLst/>
            <a:ahLst/>
            <a:cxnLst/>
            <a:rect l="l" t="t" r="r" b="b"/>
            <a:pathLst>
              <a:path w="34290" h="73025">
                <a:moveTo>
                  <a:pt x="34035" y="0"/>
                </a:moveTo>
                <a:lnTo>
                  <a:pt x="32257" y="85"/>
                </a:lnTo>
                <a:lnTo>
                  <a:pt x="0" y="5038"/>
                </a:lnTo>
                <a:lnTo>
                  <a:pt x="0" y="10499"/>
                </a:lnTo>
                <a:lnTo>
                  <a:pt x="1524" y="10499"/>
                </a:lnTo>
                <a:lnTo>
                  <a:pt x="11429" y="10880"/>
                </a:lnTo>
                <a:lnTo>
                  <a:pt x="13588" y="12785"/>
                </a:lnTo>
                <a:lnTo>
                  <a:pt x="13588" y="72209"/>
                </a:lnTo>
                <a:lnTo>
                  <a:pt x="34035" y="72983"/>
                </a:lnTo>
                <a:lnTo>
                  <a:pt x="3403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31606" y="448055"/>
            <a:ext cx="24130" cy="20955"/>
          </a:xfrm>
          <a:custGeom>
            <a:avLst/>
            <a:gdLst/>
            <a:ahLst/>
            <a:cxnLst/>
            <a:rect l="l" t="t" r="r" b="b"/>
            <a:pathLst>
              <a:path w="24129" h="20954">
                <a:moveTo>
                  <a:pt x="18288" y="0"/>
                </a:moveTo>
                <a:lnTo>
                  <a:pt x="5207" y="0"/>
                </a:lnTo>
                <a:lnTo>
                  <a:pt x="0" y="4572"/>
                </a:lnTo>
                <a:lnTo>
                  <a:pt x="0" y="15748"/>
                </a:lnTo>
                <a:lnTo>
                  <a:pt x="5207" y="20447"/>
                </a:lnTo>
                <a:lnTo>
                  <a:pt x="18288" y="20447"/>
                </a:lnTo>
                <a:lnTo>
                  <a:pt x="23749" y="15748"/>
                </a:lnTo>
                <a:lnTo>
                  <a:pt x="23749" y="4572"/>
                </a:lnTo>
                <a:lnTo>
                  <a:pt x="1828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72373" y="478662"/>
            <a:ext cx="64769" cy="73660"/>
          </a:xfrm>
          <a:custGeom>
            <a:avLst/>
            <a:gdLst/>
            <a:ahLst/>
            <a:cxnLst/>
            <a:rect l="l" t="t" r="r" b="b"/>
            <a:pathLst>
              <a:path w="64770" h="73659">
                <a:moveTo>
                  <a:pt x="33527" y="0"/>
                </a:moveTo>
                <a:lnTo>
                  <a:pt x="306" y="5159"/>
                </a:lnTo>
                <a:lnTo>
                  <a:pt x="0" y="10667"/>
                </a:lnTo>
                <a:lnTo>
                  <a:pt x="1270" y="10667"/>
                </a:lnTo>
                <a:lnTo>
                  <a:pt x="11429" y="11049"/>
                </a:lnTo>
                <a:lnTo>
                  <a:pt x="13461" y="12953"/>
                </a:lnTo>
                <a:lnTo>
                  <a:pt x="13461" y="72377"/>
                </a:lnTo>
                <a:lnTo>
                  <a:pt x="33527" y="73151"/>
                </a:lnTo>
                <a:lnTo>
                  <a:pt x="33527" y="37619"/>
                </a:lnTo>
                <a:lnTo>
                  <a:pt x="35728" y="26250"/>
                </a:lnTo>
                <a:lnTo>
                  <a:pt x="46789" y="16972"/>
                </a:lnTo>
                <a:lnTo>
                  <a:pt x="56642" y="16001"/>
                </a:lnTo>
                <a:lnTo>
                  <a:pt x="64643" y="16001"/>
                </a:lnTo>
                <a:lnTo>
                  <a:pt x="64643" y="14732"/>
                </a:lnTo>
                <a:lnTo>
                  <a:pt x="33527" y="14732"/>
                </a:lnTo>
                <a:lnTo>
                  <a:pt x="33527" y="0"/>
                </a:lnTo>
                <a:close/>
              </a:path>
              <a:path w="64770" h="73659">
                <a:moveTo>
                  <a:pt x="64643" y="16001"/>
                </a:moveTo>
                <a:lnTo>
                  <a:pt x="56642" y="16001"/>
                </a:lnTo>
                <a:lnTo>
                  <a:pt x="59054" y="16763"/>
                </a:lnTo>
                <a:lnTo>
                  <a:pt x="61468" y="17272"/>
                </a:lnTo>
                <a:lnTo>
                  <a:pt x="64643" y="18287"/>
                </a:lnTo>
                <a:lnTo>
                  <a:pt x="64643" y="16001"/>
                </a:lnTo>
                <a:close/>
              </a:path>
              <a:path w="64770" h="73659">
                <a:moveTo>
                  <a:pt x="57023" y="253"/>
                </a:moveTo>
                <a:lnTo>
                  <a:pt x="42672" y="253"/>
                </a:lnTo>
                <a:lnTo>
                  <a:pt x="36702" y="8254"/>
                </a:lnTo>
                <a:lnTo>
                  <a:pt x="33527" y="14732"/>
                </a:lnTo>
                <a:lnTo>
                  <a:pt x="64643" y="14732"/>
                </a:lnTo>
                <a:lnTo>
                  <a:pt x="64643" y="1142"/>
                </a:lnTo>
                <a:lnTo>
                  <a:pt x="63500" y="1015"/>
                </a:lnTo>
                <a:lnTo>
                  <a:pt x="60198" y="381"/>
                </a:lnTo>
                <a:lnTo>
                  <a:pt x="57023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46077" y="479240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64" y="0"/>
                </a:moveTo>
                <a:lnTo>
                  <a:pt x="25997" y="1407"/>
                </a:lnTo>
                <a:lnTo>
                  <a:pt x="12575" y="6351"/>
                </a:lnTo>
                <a:lnTo>
                  <a:pt x="4081" y="14771"/>
                </a:lnTo>
                <a:lnTo>
                  <a:pt x="0" y="26605"/>
                </a:lnTo>
                <a:lnTo>
                  <a:pt x="1564" y="43893"/>
                </a:lnTo>
                <a:lnTo>
                  <a:pt x="6725" y="57183"/>
                </a:lnTo>
                <a:lnTo>
                  <a:pt x="15209" y="66602"/>
                </a:lnTo>
                <a:lnTo>
                  <a:pt x="26740" y="72278"/>
                </a:lnTo>
                <a:lnTo>
                  <a:pt x="41044" y="74339"/>
                </a:lnTo>
                <a:lnTo>
                  <a:pt x="57176" y="72798"/>
                </a:lnTo>
                <a:lnTo>
                  <a:pt x="66415" y="70357"/>
                </a:lnTo>
                <a:lnTo>
                  <a:pt x="67774" y="69906"/>
                </a:lnTo>
                <a:lnTo>
                  <a:pt x="67774" y="63429"/>
                </a:lnTo>
                <a:lnTo>
                  <a:pt x="50375" y="63429"/>
                </a:lnTo>
                <a:lnTo>
                  <a:pt x="35380" y="59571"/>
                </a:lnTo>
                <a:lnTo>
                  <a:pt x="26034" y="49834"/>
                </a:lnTo>
                <a:lnTo>
                  <a:pt x="21558" y="36973"/>
                </a:lnTo>
                <a:lnTo>
                  <a:pt x="30701" y="33099"/>
                </a:lnTo>
                <a:lnTo>
                  <a:pt x="48165" y="31210"/>
                </a:lnTo>
                <a:lnTo>
                  <a:pt x="64113" y="30594"/>
                </a:lnTo>
                <a:lnTo>
                  <a:pt x="69171" y="29139"/>
                </a:lnTo>
                <a:lnTo>
                  <a:pt x="67828" y="21900"/>
                </a:lnTo>
                <a:lnTo>
                  <a:pt x="22490" y="21900"/>
                </a:lnTo>
                <a:lnTo>
                  <a:pt x="21673" y="16693"/>
                </a:lnTo>
                <a:lnTo>
                  <a:pt x="24848" y="7168"/>
                </a:lnTo>
                <a:lnTo>
                  <a:pt x="60299" y="7168"/>
                </a:lnTo>
                <a:lnTo>
                  <a:pt x="58368" y="4849"/>
                </a:lnTo>
                <a:lnTo>
                  <a:pt x="44864" y="0"/>
                </a:lnTo>
                <a:close/>
              </a:path>
              <a:path w="69215" h="74929">
                <a:moveTo>
                  <a:pt x="67774" y="60381"/>
                </a:moveTo>
                <a:lnTo>
                  <a:pt x="65869" y="61143"/>
                </a:lnTo>
                <a:lnTo>
                  <a:pt x="62567" y="62159"/>
                </a:lnTo>
                <a:lnTo>
                  <a:pt x="56852" y="63429"/>
                </a:lnTo>
                <a:lnTo>
                  <a:pt x="67774" y="63429"/>
                </a:lnTo>
                <a:lnTo>
                  <a:pt x="67774" y="60381"/>
                </a:lnTo>
                <a:close/>
              </a:path>
              <a:path w="69215" h="74929">
                <a:moveTo>
                  <a:pt x="60299" y="7168"/>
                </a:moveTo>
                <a:lnTo>
                  <a:pt x="46438" y="7168"/>
                </a:lnTo>
                <a:lnTo>
                  <a:pt x="49232" y="14915"/>
                </a:lnTo>
                <a:lnTo>
                  <a:pt x="49359" y="21900"/>
                </a:lnTo>
                <a:lnTo>
                  <a:pt x="67828" y="21900"/>
                </a:lnTo>
                <a:lnTo>
                  <a:pt x="66470" y="14581"/>
                </a:lnTo>
                <a:lnTo>
                  <a:pt x="60299" y="71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36026" y="444880"/>
            <a:ext cx="81915" cy="107314"/>
          </a:xfrm>
          <a:custGeom>
            <a:avLst/>
            <a:gdLst/>
            <a:ahLst/>
            <a:cxnLst/>
            <a:rect l="l" t="t" r="r" b="b"/>
            <a:pathLst>
              <a:path w="81915" h="107315">
                <a:moveTo>
                  <a:pt x="31242" y="0"/>
                </a:moveTo>
                <a:lnTo>
                  <a:pt x="225" y="3908"/>
                </a:lnTo>
                <a:lnTo>
                  <a:pt x="0" y="9398"/>
                </a:lnTo>
                <a:lnTo>
                  <a:pt x="1524" y="9398"/>
                </a:lnTo>
                <a:lnTo>
                  <a:pt x="11049" y="9779"/>
                </a:lnTo>
                <a:lnTo>
                  <a:pt x="13207" y="12065"/>
                </a:lnTo>
                <a:lnTo>
                  <a:pt x="13207" y="106833"/>
                </a:lnTo>
                <a:lnTo>
                  <a:pt x="32766" y="106934"/>
                </a:lnTo>
                <a:lnTo>
                  <a:pt x="32765" y="71302"/>
                </a:lnTo>
                <a:lnTo>
                  <a:pt x="37002" y="55980"/>
                </a:lnTo>
                <a:lnTo>
                  <a:pt x="46558" y="47361"/>
                </a:lnTo>
                <a:lnTo>
                  <a:pt x="62229" y="46355"/>
                </a:lnTo>
                <a:lnTo>
                  <a:pt x="79341" y="46355"/>
                </a:lnTo>
                <a:lnTo>
                  <a:pt x="78595" y="45235"/>
                </a:lnTo>
                <a:lnTo>
                  <a:pt x="35534" y="45235"/>
                </a:lnTo>
                <a:lnTo>
                  <a:pt x="33805" y="34828"/>
                </a:lnTo>
                <a:lnTo>
                  <a:pt x="33006" y="17256"/>
                </a:lnTo>
                <a:lnTo>
                  <a:pt x="32778" y="2739"/>
                </a:lnTo>
                <a:lnTo>
                  <a:pt x="31242" y="0"/>
                </a:lnTo>
                <a:close/>
              </a:path>
              <a:path w="81915" h="107315">
                <a:moveTo>
                  <a:pt x="79341" y="46355"/>
                </a:moveTo>
                <a:lnTo>
                  <a:pt x="62229" y="46355"/>
                </a:lnTo>
                <a:lnTo>
                  <a:pt x="62229" y="106774"/>
                </a:lnTo>
                <a:lnTo>
                  <a:pt x="81660" y="106934"/>
                </a:lnTo>
                <a:lnTo>
                  <a:pt x="81660" y="60032"/>
                </a:lnTo>
                <a:lnTo>
                  <a:pt x="80567" y="48193"/>
                </a:lnTo>
                <a:lnTo>
                  <a:pt x="79341" y="46355"/>
                </a:lnTo>
                <a:close/>
              </a:path>
              <a:path w="81915" h="107315">
                <a:moveTo>
                  <a:pt x="59690" y="33401"/>
                </a:moveTo>
                <a:lnTo>
                  <a:pt x="44954" y="37122"/>
                </a:lnTo>
                <a:lnTo>
                  <a:pt x="35534" y="45235"/>
                </a:lnTo>
                <a:lnTo>
                  <a:pt x="78595" y="45235"/>
                </a:lnTo>
                <a:lnTo>
                  <a:pt x="72912" y="36712"/>
                </a:lnTo>
                <a:lnTo>
                  <a:pt x="59690" y="3340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438686" y="479225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41" y="0"/>
                </a:moveTo>
                <a:lnTo>
                  <a:pt x="26029" y="1416"/>
                </a:lnTo>
                <a:lnTo>
                  <a:pt x="12613" y="6370"/>
                </a:lnTo>
                <a:lnTo>
                  <a:pt x="4100" y="14799"/>
                </a:lnTo>
                <a:lnTo>
                  <a:pt x="0" y="26645"/>
                </a:lnTo>
                <a:lnTo>
                  <a:pt x="1557" y="43884"/>
                </a:lnTo>
                <a:lnTo>
                  <a:pt x="6707" y="57150"/>
                </a:lnTo>
                <a:lnTo>
                  <a:pt x="15188" y="66565"/>
                </a:lnTo>
                <a:lnTo>
                  <a:pt x="26739" y="72257"/>
                </a:lnTo>
                <a:lnTo>
                  <a:pt x="41098" y="74350"/>
                </a:lnTo>
                <a:lnTo>
                  <a:pt x="57209" y="72807"/>
                </a:lnTo>
                <a:lnTo>
                  <a:pt x="66437" y="70365"/>
                </a:lnTo>
                <a:lnTo>
                  <a:pt x="67773" y="69922"/>
                </a:lnTo>
                <a:lnTo>
                  <a:pt x="67773" y="63445"/>
                </a:lnTo>
                <a:lnTo>
                  <a:pt x="50374" y="63445"/>
                </a:lnTo>
                <a:lnTo>
                  <a:pt x="35306" y="59559"/>
                </a:lnTo>
                <a:lnTo>
                  <a:pt x="26044" y="49759"/>
                </a:lnTo>
                <a:lnTo>
                  <a:pt x="21728" y="36832"/>
                </a:lnTo>
                <a:lnTo>
                  <a:pt x="30827" y="33042"/>
                </a:lnTo>
                <a:lnTo>
                  <a:pt x="48328" y="31201"/>
                </a:lnTo>
                <a:lnTo>
                  <a:pt x="64255" y="30605"/>
                </a:lnTo>
                <a:lnTo>
                  <a:pt x="69170" y="29155"/>
                </a:lnTo>
                <a:lnTo>
                  <a:pt x="67826" y="21916"/>
                </a:lnTo>
                <a:lnTo>
                  <a:pt x="22530" y="21916"/>
                </a:lnTo>
                <a:lnTo>
                  <a:pt x="21545" y="16709"/>
                </a:lnTo>
                <a:lnTo>
                  <a:pt x="24847" y="7184"/>
                </a:lnTo>
                <a:lnTo>
                  <a:pt x="60304" y="7184"/>
                </a:lnTo>
                <a:lnTo>
                  <a:pt x="58345" y="4833"/>
                </a:lnTo>
                <a:lnTo>
                  <a:pt x="44841" y="0"/>
                </a:lnTo>
                <a:close/>
              </a:path>
              <a:path w="69215" h="74929">
                <a:moveTo>
                  <a:pt x="67773" y="60397"/>
                </a:moveTo>
                <a:lnTo>
                  <a:pt x="65868" y="61159"/>
                </a:lnTo>
                <a:lnTo>
                  <a:pt x="62566" y="62175"/>
                </a:lnTo>
                <a:lnTo>
                  <a:pt x="56851" y="63445"/>
                </a:lnTo>
                <a:lnTo>
                  <a:pt x="67773" y="63445"/>
                </a:lnTo>
                <a:lnTo>
                  <a:pt x="67773" y="60397"/>
                </a:lnTo>
                <a:close/>
              </a:path>
              <a:path w="69215" h="74929">
                <a:moveTo>
                  <a:pt x="60304" y="7184"/>
                </a:moveTo>
                <a:lnTo>
                  <a:pt x="46437" y="7184"/>
                </a:lnTo>
                <a:lnTo>
                  <a:pt x="49104" y="14931"/>
                </a:lnTo>
                <a:lnTo>
                  <a:pt x="49485" y="21916"/>
                </a:lnTo>
                <a:lnTo>
                  <a:pt x="67826" y="21916"/>
                </a:lnTo>
                <a:lnTo>
                  <a:pt x="66461" y="14570"/>
                </a:lnTo>
                <a:lnTo>
                  <a:pt x="60304" y="718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1382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6195" y="31369"/>
                </a:moveTo>
                <a:lnTo>
                  <a:pt x="13462" y="31369"/>
                </a:lnTo>
                <a:lnTo>
                  <a:pt x="13462" y="73590"/>
                </a:lnTo>
                <a:lnTo>
                  <a:pt x="17654" y="89862"/>
                </a:lnTo>
                <a:lnTo>
                  <a:pt x="28511" y="96084"/>
                </a:lnTo>
                <a:lnTo>
                  <a:pt x="44831" y="97027"/>
                </a:lnTo>
                <a:lnTo>
                  <a:pt x="48895" y="96393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290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6195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450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462" y="0"/>
                </a:lnTo>
                <a:lnTo>
                  <a:pt x="13462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57259" y="448055"/>
            <a:ext cx="119380" cy="104139"/>
          </a:xfrm>
          <a:custGeom>
            <a:avLst/>
            <a:gdLst/>
            <a:ahLst/>
            <a:cxnLst/>
            <a:rect l="l" t="t" r="r" b="b"/>
            <a:pathLst>
              <a:path w="119379" h="104140">
                <a:moveTo>
                  <a:pt x="239" y="2"/>
                </a:moveTo>
                <a:lnTo>
                  <a:pt x="0" y="5969"/>
                </a:lnTo>
                <a:lnTo>
                  <a:pt x="3937" y="6731"/>
                </a:lnTo>
                <a:lnTo>
                  <a:pt x="16001" y="8763"/>
                </a:lnTo>
                <a:lnTo>
                  <a:pt x="16891" y="8763"/>
                </a:lnTo>
                <a:lnTo>
                  <a:pt x="16891" y="103712"/>
                </a:lnTo>
                <a:lnTo>
                  <a:pt x="38354" y="103759"/>
                </a:lnTo>
                <a:lnTo>
                  <a:pt x="38353" y="24149"/>
                </a:lnTo>
                <a:lnTo>
                  <a:pt x="61676" y="24149"/>
                </a:lnTo>
                <a:lnTo>
                  <a:pt x="46080" y="547"/>
                </a:lnTo>
                <a:lnTo>
                  <a:pt x="239" y="2"/>
                </a:lnTo>
                <a:close/>
              </a:path>
              <a:path w="119379" h="104140">
                <a:moveTo>
                  <a:pt x="61676" y="24149"/>
                </a:moveTo>
                <a:lnTo>
                  <a:pt x="38353" y="24149"/>
                </a:lnTo>
                <a:lnTo>
                  <a:pt x="42146" y="28984"/>
                </a:lnTo>
                <a:lnTo>
                  <a:pt x="49429" y="39335"/>
                </a:lnTo>
                <a:lnTo>
                  <a:pt x="58878" y="53161"/>
                </a:lnTo>
                <a:lnTo>
                  <a:pt x="69168" y="68425"/>
                </a:lnTo>
                <a:lnTo>
                  <a:pt x="91843" y="102448"/>
                </a:lnTo>
                <a:lnTo>
                  <a:pt x="119116" y="103758"/>
                </a:lnTo>
                <a:lnTo>
                  <a:pt x="119118" y="77952"/>
                </a:lnTo>
                <a:lnTo>
                  <a:pt x="97663" y="77952"/>
                </a:lnTo>
                <a:lnTo>
                  <a:pt x="93822" y="72428"/>
                </a:lnTo>
                <a:lnTo>
                  <a:pt x="86520" y="61572"/>
                </a:lnTo>
                <a:lnTo>
                  <a:pt x="61676" y="24149"/>
                </a:lnTo>
                <a:close/>
              </a:path>
              <a:path w="119379" h="104140">
                <a:moveTo>
                  <a:pt x="117601" y="0"/>
                </a:moveTo>
                <a:lnTo>
                  <a:pt x="97663" y="0"/>
                </a:lnTo>
                <a:lnTo>
                  <a:pt x="97663" y="77952"/>
                </a:lnTo>
                <a:lnTo>
                  <a:pt x="119118" y="77952"/>
                </a:lnTo>
                <a:lnTo>
                  <a:pt x="119125" y="0"/>
                </a:lnTo>
                <a:lnTo>
                  <a:pt x="11760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695855" y="479351"/>
            <a:ext cx="71120" cy="74295"/>
          </a:xfrm>
          <a:custGeom>
            <a:avLst/>
            <a:gdLst/>
            <a:ahLst/>
            <a:cxnLst/>
            <a:rect l="l" t="t" r="r" b="b"/>
            <a:pathLst>
              <a:path w="71120" h="74295">
                <a:moveTo>
                  <a:pt x="46396" y="0"/>
                </a:moveTo>
                <a:lnTo>
                  <a:pt x="27165" y="1271"/>
                </a:lnTo>
                <a:lnTo>
                  <a:pt x="13366" y="5931"/>
                </a:lnTo>
                <a:lnTo>
                  <a:pt x="4483" y="13916"/>
                </a:lnTo>
                <a:lnTo>
                  <a:pt x="0" y="25161"/>
                </a:lnTo>
                <a:lnTo>
                  <a:pt x="1387" y="42673"/>
                </a:lnTo>
                <a:lnTo>
                  <a:pt x="6296" y="56155"/>
                </a:lnTo>
                <a:lnTo>
                  <a:pt x="14468" y="65781"/>
                </a:lnTo>
                <a:lnTo>
                  <a:pt x="25644" y="71724"/>
                </a:lnTo>
                <a:lnTo>
                  <a:pt x="39567" y="74159"/>
                </a:lnTo>
                <a:lnTo>
                  <a:pt x="56625" y="72904"/>
                </a:lnTo>
                <a:lnTo>
                  <a:pt x="66417" y="70609"/>
                </a:lnTo>
                <a:lnTo>
                  <a:pt x="68922" y="69796"/>
                </a:lnTo>
                <a:lnTo>
                  <a:pt x="68922" y="63319"/>
                </a:lnTo>
                <a:lnTo>
                  <a:pt x="51396" y="63319"/>
                </a:lnTo>
                <a:lnTo>
                  <a:pt x="36036" y="59530"/>
                </a:lnTo>
                <a:lnTo>
                  <a:pt x="26508" y="49948"/>
                </a:lnTo>
                <a:lnTo>
                  <a:pt x="21966" y="37249"/>
                </a:lnTo>
                <a:lnTo>
                  <a:pt x="30880" y="33212"/>
                </a:lnTo>
                <a:lnTo>
                  <a:pt x="48239" y="31199"/>
                </a:lnTo>
                <a:lnTo>
                  <a:pt x="64607" y="30504"/>
                </a:lnTo>
                <a:lnTo>
                  <a:pt x="70700" y="29029"/>
                </a:lnTo>
                <a:lnTo>
                  <a:pt x="69326" y="21790"/>
                </a:lnTo>
                <a:lnTo>
                  <a:pt x="23161" y="21790"/>
                </a:lnTo>
                <a:lnTo>
                  <a:pt x="21932" y="16583"/>
                </a:lnTo>
                <a:lnTo>
                  <a:pt x="25107" y="7058"/>
                </a:lnTo>
                <a:lnTo>
                  <a:pt x="61604" y="7058"/>
                </a:lnTo>
                <a:lnTo>
                  <a:pt x="59841" y="4956"/>
                </a:lnTo>
                <a:lnTo>
                  <a:pt x="46396" y="0"/>
                </a:lnTo>
                <a:close/>
              </a:path>
              <a:path w="71120" h="74295">
                <a:moveTo>
                  <a:pt x="68922" y="60271"/>
                </a:moveTo>
                <a:lnTo>
                  <a:pt x="67017" y="61033"/>
                </a:lnTo>
                <a:lnTo>
                  <a:pt x="63715" y="62049"/>
                </a:lnTo>
                <a:lnTo>
                  <a:pt x="57746" y="63319"/>
                </a:lnTo>
                <a:lnTo>
                  <a:pt x="68922" y="63319"/>
                </a:lnTo>
                <a:lnTo>
                  <a:pt x="68922" y="60271"/>
                </a:lnTo>
                <a:close/>
              </a:path>
              <a:path w="71120" h="74295">
                <a:moveTo>
                  <a:pt x="61604" y="7058"/>
                </a:moveTo>
                <a:lnTo>
                  <a:pt x="47205" y="7058"/>
                </a:lnTo>
                <a:lnTo>
                  <a:pt x="49944" y="14650"/>
                </a:lnTo>
                <a:lnTo>
                  <a:pt x="50064" y="16583"/>
                </a:lnTo>
                <a:lnTo>
                  <a:pt x="50253" y="21790"/>
                </a:lnTo>
                <a:lnTo>
                  <a:pt x="69326" y="21790"/>
                </a:lnTo>
                <a:lnTo>
                  <a:pt x="67971" y="14650"/>
                </a:lnTo>
                <a:lnTo>
                  <a:pt x="61604" y="705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61806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5941" y="31369"/>
                </a:moveTo>
                <a:lnTo>
                  <a:pt x="13335" y="31369"/>
                </a:lnTo>
                <a:lnTo>
                  <a:pt x="13335" y="73590"/>
                </a:lnTo>
                <a:lnTo>
                  <a:pt x="17558" y="89862"/>
                </a:lnTo>
                <a:lnTo>
                  <a:pt x="28440" y="96084"/>
                </a:lnTo>
                <a:lnTo>
                  <a:pt x="44830" y="97027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036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5941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324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335" y="0"/>
                </a:lnTo>
                <a:lnTo>
                  <a:pt x="13335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768206" y="480441"/>
            <a:ext cx="86995" cy="71755"/>
          </a:xfrm>
          <a:custGeom>
            <a:avLst/>
            <a:gdLst/>
            <a:ahLst/>
            <a:cxnLst/>
            <a:rect l="l" t="t" r="r" b="b"/>
            <a:pathLst>
              <a:path w="86995" h="71754">
                <a:moveTo>
                  <a:pt x="65079" y="45720"/>
                </a:moveTo>
                <a:lnTo>
                  <a:pt x="42164" y="45720"/>
                </a:lnTo>
                <a:lnTo>
                  <a:pt x="61292" y="71140"/>
                </a:lnTo>
                <a:lnTo>
                  <a:pt x="84709" y="71374"/>
                </a:lnTo>
                <a:lnTo>
                  <a:pt x="65079" y="45720"/>
                </a:lnTo>
                <a:close/>
              </a:path>
              <a:path w="86995" h="71754">
                <a:moveTo>
                  <a:pt x="115" y="0"/>
                </a:moveTo>
                <a:lnTo>
                  <a:pt x="0" y="5714"/>
                </a:lnTo>
                <a:lnTo>
                  <a:pt x="1270" y="5714"/>
                </a:lnTo>
                <a:lnTo>
                  <a:pt x="11557" y="6350"/>
                </a:lnTo>
                <a:lnTo>
                  <a:pt x="13970" y="8255"/>
                </a:lnTo>
                <a:lnTo>
                  <a:pt x="32512" y="32893"/>
                </a:lnTo>
                <a:lnTo>
                  <a:pt x="12549" y="56014"/>
                </a:lnTo>
                <a:lnTo>
                  <a:pt x="33147" y="56134"/>
                </a:lnTo>
                <a:lnTo>
                  <a:pt x="42164" y="45720"/>
                </a:lnTo>
                <a:lnTo>
                  <a:pt x="65079" y="45720"/>
                </a:lnTo>
                <a:lnTo>
                  <a:pt x="48035" y="23444"/>
                </a:lnTo>
                <a:lnTo>
                  <a:pt x="66548" y="23241"/>
                </a:lnTo>
                <a:lnTo>
                  <a:pt x="67690" y="21926"/>
                </a:lnTo>
                <a:lnTo>
                  <a:pt x="47028" y="21926"/>
                </a:lnTo>
                <a:lnTo>
                  <a:pt x="30108" y="12"/>
                </a:lnTo>
                <a:lnTo>
                  <a:pt x="115" y="0"/>
                </a:lnTo>
                <a:close/>
              </a:path>
              <a:path w="86995" h="71754">
                <a:moveTo>
                  <a:pt x="66040" y="0"/>
                </a:moveTo>
                <a:lnTo>
                  <a:pt x="47028" y="21926"/>
                </a:lnTo>
                <a:lnTo>
                  <a:pt x="67690" y="21926"/>
                </a:lnTo>
                <a:lnTo>
                  <a:pt x="86632" y="124"/>
                </a:lnTo>
                <a:lnTo>
                  <a:pt x="6604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4169" y="4986845"/>
            <a:ext cx="98425" cy="74930"/>
          </a:xfrm>
          <a:custGeom>
            <a:avLst/>
            <a:gdLst/>
            <a:ahLst/>
            <a:cxnLst/>
            <a:rect l="l" t="t" r="r" b="b"/>
            <a:pathLst>
              <a:path w="98425" h="74929">
                <a:moveTo>
                  <a:pt x="26920" y="16192"/>
                </a:moveTo>
                <a:lnTo>
                  <a:pt x="17948" y="16192"/>
                </a:lnTo>
                <a:lnTo>
                  <a:pt x="17948" y="73384"/>
                </a:lnTo>
                <a:lnTo>
                  <a:pt x="26920" y="73384"/>
                </a:lnTo>
                <a:lnTo>
                  <a:pt x="26920" y="16192"/>
                </a:lnTo>
                <a:close/>
              </a:path>
              <a:path w="98425" h="74929">
                <a:moveTo>
                  <a:pt x="26920" y="0"/>
                </a:moveTo>
                <a:lnTo>
                  <a:pt x="21139" y="0"/>
                </a:lnTo>
                <a:lnTo>
                  <a:pt x="19577" y="3149"/>
                </a:lnTo>
                <a:lnTo>
                  <a:pt x="16917" y="6413"/>
                </a:lnTo>
                <a:lnTo>
                  <a:pt x="9406" y="13119"/>
                </a:lnTo>
                <a:lnTo>
                  <a:pt x="5019" y="15976"/>
                </a:lnTo>
                <a:lnTo>
                  <a:pt x="0" y="18338"/>
                </a:lnTo>
                <a:lnTo>
                  <a:pt x="0" y="27012"/>
                </a:lnTo>
                <a:lnTo>
                  <a:pt x="17948" y="16192"/>
                </a:lnTo>
                <a:lnTo>
                  <a:pt x="26920" y="16192"/>
                </a:lnTo>
                <a:lnTo>
                  <a:pt x="26920" y="0"/>
                </a:lnTo>
                <a:close/>
              </a:path>
              <a:path w="98425" h="74929">
                <a:moveTo>
                  <a:pt x="58936" y="53441"/>
                </a:moveTo>
                <a:lnTo>
                  <a:pt x="49513" y="54239"/>
                </a:lnTo>
                <a:lnTo>
                  <a:pt x="50110" y="60388"/>
                </a:lnTo>
                <a:lnTo>
                  <a:pt x="52510" y="65323"/>
                </a:lnTo>
                <a:lnTo>
                  <a:pt x="60918" y="72769"/>
                </a:lnTo>
                <a:lnTo>
                  <a:pt x="66340" y="74630"/>
                </a:lnTo>
                <a:lnTo>
                  <a:pt x="81098" y="74630"/>
                </a:lnTo>
                <a:lnTo>
                  <a:pt x="87499" y="71672"/>
                </a:lnTo>
                <a:lnTo>
                  <a:pt x="91000" y="67251"/>
                </a:lnTo>
                <a:lnTo>
                  <a:pt x="69401" y="67251"/>
                </a:lnTo>
                <a:lnTo>
                  <a:pt x="66328" y="66097"/>
                </a:lnTo>
                <a:lnTo>
                  <a:pt x="61248" y="61476"/>
                </a:lnTo>
                <a:lnTo>
                  <a:pt x="59622" y="58027"/>
                </a:lnTo>
                <a:lnTo>
                  <a:pt x="58936" y="53441"/>
                </a:lnTo>
                <a:close/>
              </a:path>
              <a:path w="98425" h="74929">
                <a:moveTo>
                  <a:pt x="92679" y="32849"/>
                </a:moveTo>
                <a:lnTo>
                  <a:pt x="77491" y="32849"/>
                </a:lnTo>
                <a:lnTo>
                  <a:pt x="81263" y="34329"/>
                </a:lnTo>
                <a:lnTo>
                  <a:pt x="87003" y="40246"/>
                </a:lnTo>
                <a:lnTo>
                  <a:pt x="88451" y="44283"/>
                </a:lnTo>
                <a:lnTo>
                  <a:pt x="88451" y="54787"/>
                </a:lnTo>
                <a:lnTo>
                  <a:pt x="86953" y="59108"/>
                </a:lnTo>
                <a:lnTo>
                  <a:pt x="80971" y="65623"/>
                </a:lnTo>
                <a:lnTo>
                  <a:pt x="77313" y="67251"/>
                </a:lnTo>
                <a:lnTo>
                  <a:pt x="91000" y="67251"/>
                </a:lnTo>
                <a:lnTo>
                  <a:pt x="96046" y="60935"/>
                </a:lnTo>
                <a:lnTo>
                  <a:pt x="97963" y="55219"/>
                </a:lnTo>
                <a:lnTo>
                  <a:pt x="97963" y="41658"/>
                </a:lnTo>
                <a:lnTo>
                  <a:pt x="95779" y="35975"/>
                </a:lnTo>
                <a:lnTo>
                  <a:pt x="92679" y="32849"/>
                </a:lnTo>
                <a:close/>
              </a:path>
              <a:path w="98425" h="74929">
                <a:moveTo>
                  <a:pt x="94534" y="1295"/>
                </a:moveTo>
                <a:lnTo>
                  <a:pt x="58187" y="1295"/>
                </a:lnTo>
                <a:lnTo>
                  <a:pt x="51100" y="38832"/>
                </a:lnTo>
                <a:lnTo>
                  <a:pt x="59533" y="39930"/>
                </a:lnTo>
                <a:lnTo>
                  <a:pt x="60854" y="37835"/>
                </a:lnTo>
                <a:lnTo>
                  <a:pt x="62683" y="36132"/>
                </a:lnTo>
                <a:lnTo>
                  <a:pt x="67344" y="33506"/>
                </a:lnTo>
                <a:lnTo>
                  <a:pt x="69947" y="32849"/>
                </a:lnTo>
                <a:lnTo>
                  <a:pt x="92679" y="32849"/>
                </a:lnTo>
                <a:lnTo>
                  <a:pt x="89371" y="29514"/>
                </a:lnTo>
                <a:lnTo>
                  <a:pt x="61426" y="29514"/>
                </a:lnTo>
                <a:lnTo>
                  <a:pt x="65363" y="9867"/>
                </a:lnTo>
                <a:lnTo>
                  <a:pt x="94534" y="9867"/>
                </a:lnTo>
                <a:lnTo>
                  <a:pt x="94534" y="1295"/>
                </a:lnTo>
                <a:close/>
              </a:path>
              <a:path w="98425" h="74929">
                <a:moveTo>
                  <a:pt x="81619" y="24917"/>
                </a:moveTo>
                <a:lnTo>
                  <a:pt x="70417" y="24917"/>
                </a:lnTo>
                <a:lnTo>
                  <a:pt x="65807" y="26454"/>
                </a:lnTo>
                <a:lnTo>
                  <a:pt x="61426" y="29514"/>
                </a:lnTo>
                <a:lnTo>
                  <a:pt x="89371" y="29514"/>
                </a:lnTo>
                <a:lnTo>
                  <a:pt x="87003" y="27127"/>
                </a:lnTo>
                <a:lnTo>
                  <a:pt x="81619" y="24917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535940" y="53663"/>
            <a:ext cx="5875020" cy="589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2240"/>
              </a:lnSpc>
            </a:pPr>
            <a:r>
              <a:rPr dirty="0" sz="2200" spc="-15" b="1">
                <a:solidFill>
                  <a:srgbClr val="414141"/>
                </a:solidFill>
                <a:latin typeface="Arial"/>
                <a:cs typeface="Arial"/>
              </a:rPr>
              <a:t>Unstructured</a:t>
            </a:r>
            <a:r>
              <a:rPr dirty="0" sz="2200" spc="40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2200" spc="-15" b="1">
                <a:solidFill>
                  <a:srgbClr val="414141"/>
                </a:solidFill>
                <a:latin typeface="Arial"/>
                <a:cs typeface="Arial"/>
              </a:rPr>
              <a:t>content:</a:t>
            </a:r>
            <a:r>
              <a:rPr dirty="0" sz="2200" spc="30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2200" spc="-15" b="1">
                <a:solidFill>
                  <a:srgbClr val="414141"/>
                </a:solidFill>
                <a:latin typeface="Arial"/>
                <a:cs typeface="Arial"/>
              </a:rPr>
              <a:t>unt</a:t>
            </a:r>
            <a:r>
              <a:rPr dirty="0" sz="2200" spc="-10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2200" spc="-15" b="1">
                <a:solidFill>
                  <a:srgbClr val="414141"/>
                </a:solidFill>
                <a:latin typeface="Arial"/>
                <a:cs typeface="Arial"/>
              </a:rPr>
              <a:t>pped</a:t>
            </a:r>
            <a:r>
              <a:rPr dirty="0" sz="2200" spc="35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2200" spc="-15" b="1">
                <a:solidFill>
                  <a:srgbClr val="414141"/>
                </a:solidFill>
                <a:latin typeface="Arial"/>
                <a:cs typeface="Arial"/>
              </a:rPr>
              <a:t>insight</a:t>
            </a:r>
            <a:r>
              <a:rPr dirty="0" sz="2200" spc="35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2200" spc="-15" b="1">
                <a:solidFill>
                  <a:srgbClr val="414141"/>
                </a:solidFill>
                <a:latin typeface="Arial"/>
                <a:cs typeface="Arial"/>
              </a:rPr>
              <a:t>BIG</a:t>
            </a:r>
            <a:r>
              <a:rPr dirty="0" sz="2200" spc="-15" b="1">
                <a:solidFill>
                  <a:srgbClr val="414141"/>
                </a:solidFill>
                <a:latin typeface="Arial"/>
                <a:cs typeface="Arial"/>
              </a:rPr>
              <a:t> opportuni</a:t>
            </a:r>
            <a:r>
              <a:rPr dirty="0" sz="2200" b="1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2200" spc="-15" b="1">
                <a:solidFill>
                  <a:srgbClr val="414141"/>
                </a:solidFill>
                <a:latin typeface="Arial"/>
                <a:cs typeface="Arial"/>
              </a:rPr>
              <a:t>y</a:t>
            </a:r>
            <a:endParaRPr sz="2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529458" y="4039044"/>
            <a:ext cx="2926080" cy="754380"/>
          </a:xfrm>
          <a:prstGeom prst="rect">
            <a:avLst/>
          </a:prstGeom>
          <a:solidFill>
            <a:srgbClr val="54941B"/>
          </a:solidFill>
        </p:spPr>
        <p:txBody>
          <a:bodyPr wrap="square" lIns="0" tIns="0" rIns="0" bIns="0" rtlCol="0" vert="horz">
            <a:spAutoFit/>
          </a:bodyPr>
          <a:lstStyle/>
          <a:p>
            <a:pPr marL="91440">
              <a:lnSpc>
                <a:spcPct val="100000"/>
              </a:lnSpc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Found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ati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gh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605"/>
              </a:spcBef>
            </a:pP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HDS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INF</a:t>
            </a:r>
            <a:r>
              <a:rPr dirty="0" sz="1600" spc="-2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600" spc="-18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6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dirty="0" sz="1600" spc="-2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UD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2961" y="1629155"/>
            <a:ext cx="2286000" cy="2303145"/>
          </a:xfrm>
          <a:custGeom>
            <a:avLst/>
            <a:gdLst/>
            <a:ahLst/>
            <a:cxnLst/>
            <a:rect l="l" t="t" r="r" b="b"/>
            <a:pathLst>
              <a:path w="2286000" h="2303145">
                <a:moveTo>
                  <a:pt x="0" y="2302764"/>
                </a:moveTo>
                <a:lnTo>
                  <a:pt x="2286000" y="2302764"/>
                </a:lnTo>
                <a:lnTo>
                  <a:pt x="2286000" y="0"/>
                </a:lnTo>
                <a:lnTo>
                  <a:pt x="0" y="0"/>
                </a:lnTo>
                <a:lnTo>
                  <a:pt x="0" y="2302764"/>
                </a:lnTo>
                <a:close/>
              </a:path>
            </a:pathLst>
          </a:custGeom>
          <a:solidFill>
            <a:srgbClr val="008E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72083" y="2255520"/>
            <a:ext cx="662940" cy="6629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28903" y="229323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9824" y="3590"/>
                </a:lnTo>
                <a:lnTo>
                  <a:pt x="187615" y="13984"/>
                </a:lnTo>
                <a:lnTo>
                  <a:pt x="148256" y="30617"/>
                </a:lnTo>
                <a:lnTo>
                  <a:pt x="112312" y="52925"/>
                </a:lnTo>
                <a:lnTo>
                  <a:pt x="80348" y="80343"/>
                </a:lnTo>
                <a:lnTo>
                  <a:pt x="52929" y="112306"/>
                </a:lnTo>
                <a:lnTo>
                  <a:pt x="30619" y="148250"/>
                </a:lnTo>
                <a:lnTo>
                  <a:pt x="13985" y="187610"/>
                </a:lnTo>
                <a:lnTo>
                  <a:pt x="3590" y="229821"/>
                </a:lnTo>
                <a:lnTo>
                  <a:pt x="0" y="274319"/>
                </a:lnTo>
                <a:lnTo>
                  <a:pt x="909" y="296819"/>
                </a:lnTo>
                <a:lnTo>
                  <a:pt x="7972" y="340244"/>
                </a:lnTo>
                <a:lnTo>
                  <a:pt x="21558" y="381101"/>
                </a:lnTo>
                <a:lnTo>
                  <a:pt x="41100" y="418823"/>
                </a:lnTo>
                <a:lnTo>
                  <a:pt x="66035" y="452847"/>
                </a:lnTo>
                <a:lnTo>
                  <a:pt x="95797" y="482609"/>
                </a:lnTo>
                <a:lnTo>
                  <a:pt x="129821" y="507542"/>
                </a:lnTo>
                <a:lnTo>
                  <a:pt x="167544" y="527083"/>
                </a:lnTo>
                <a:lnTo>
                  <a:pt x="208399" y="540668"/>
                </a:lnTo>
                <a:lnTo>
                  <a:pt x="251822" y="547730"/>
                </a:lnTo>
                <a:lnTo>
                  <a:pt x="274320" y="548640"/>
                </a:lnTo>
                <a:lnTo>
                  <a:pt x="296817" y="547730"/>
                </a:lnTo>
                <a:lnTo>
                  <a:pt x="340237" y="540668"/>
                </a:lnTo>
                <a:lnTo>
                  <a:pt x="381087" y="527083"/>
                </a:lnTo>
                <a:lnTo>
                  <a:pt x="418803" y="507542"/>
                </a:lnTo>
                <a:lnTo>
                  <a:pt x="452821" y="482609"/>
                </a:lnTo>
                <a:lnTo>
                  <a:pt x="482575" y="452847"/>
                </a:lnTo>
                <a:lnTo>
                  <a:pt x="507503" y="418823"/>
                </a:lnTo>
                <a:lnTo>
                  <a:pt x="527039" y="381101"/>
                </a:lnTo>
                <a:lnTo>
                  <a:pt x="540619" y="340244"/>
                </a:lnTo>
                <a:lnTo>
                  <a:pt x="547680" y="296819"/>
                </a:lnTo>
                <a:lnTo>
                  <a:pt x="548589" y="274319"/>
                </a:lnTo>
                <a:lnTo>
                  <a:pt x="547680" y="251820"/>
                </a:lnTo>
                <a:lnTo>
                  <a:pt x="540619" y="208395"/>
                </a:lnTo>
                <a:lnTo>
                  <a:pt x="527039" y="167538"/>
                </a:lnTo>
                <a:lnTo>
                  <a:pt x="507503" y="129816"/>
                </a:lnTo>
                <a:lnTo>
                  <a:pt x="482575" y="95792"/>
                </a:lnTo>
                <a:lnTo>
                  <a:pt x="452821" y="66030"/>
                </a:lnTo>
                <a:lnTo>
                  <a:pt x="418803" y="41097"/>
                </a:lnTo>
                <a:lnTo>
                  <a:pt x="381087" y="21556"/>
                </a:lnTo>
                <a:lnTo>
                  <a:pt x="340237" y="7971"/>
                </a:lnTo>
                <a:lnTo>
                  <a:pt x="296817" y="909"/>
                </a:lnTo>
                <a:lnTo>
                  <a:pt x="2743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28903" y="229323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0" y="274319"/>
                </a:moveTo>
                <a:lnTo>
                  <a:pt x="3590" y="229821"/>
                </a:lnTo>
                <a:lnTo>
                  <a:pt x="13985" y="187610"/>
                </a:lnTo>
                <a:lnTo>
                  <a:pt x="30619" y="148250"/>
                </a:lnTo>
                <a:lnTo>
                  <a:pt x="52929" y="112306"/>
                </a:lnTo>
                <a:lnTo>
                  <a:pt x="80348" y="80343"/>
                </a:lnTo>
                <a:lnTo>
                  <a:pt x="112312" y="52925"/>
                </a:lnTo>
                <a:lnTo>
                  <a:pt x="148256" y="30617"/>
                </a:lnTo>
                <a:lnTo>
                  <a:pt x="187615" y="13984"/>
                </a:lnTo>
                <a:lnTo>
                  <a:pt x="229824" y="3590"/>
                </a:lnTo>
                <a:lnTo>
                  <a:pt x="274320" y="0"/>
                </a:lnTo>
                <a:lnTo>
                  <a:pt x="296817" y="909"/>
                </a:lnTo>
                <a:lnTo>
                  <a:pt x="340237" y="7971"/>
                </a:lnTo>
                <a:lnTo>
                  <a:pt x="381087" y="21556"/>
                </a:lnTo>
                <a:lnTo>
                  <a:pt x="418803" y="41097"/>
                </a:lnTo>
                <a:lnTo>
                  <a:pt x="452821" y="66030"/>
                </a:lnTo>
                <a:lnTo>
                  <a:pt x="482575" y="95792"/>
                </a:lnTo>
                <a:lnTo>
                  <a:pt x="507503" y="129816"/>
                </a:lnTo>
                <a:lnTo>
                  <a:pt x="527039" y="167538"/>
                </a:lnTo>
                <a:lnTo>
                  <a:pt x="540619" y="208395"/>
                </a:lnTo>
                <a:lnTo>
                  <a:pt x="547680" y="251820"/>
                </a:lnTo>
                <a:lnTo>
                  <a:pt x="548589" y="274319"/>
                </a:lnTo>
                <a:lnTo>
                  <a:pt x="547680" y="296819"/>
                </a:lnTo>
                <a:lnTo>
                  <a:pt x="540619" y="340244"/>
                </a:lnTo>
                <a:lnTo>
                  <a:pt x="527039" y="381101"/>
                </a:lnTo>
                <a:lnTo>
                  <a:pt x="507503" y="418823"/>
                </a:lnTo>
                <a:lnTo>
                  <a:pt x="482575" y="452847"/>
                </a:lnTo>
                <a:lnTo>
                  <a:pt x="452821" y="482609"/>
                </a:lnTo>
                <a:lnTo>
                  <a:pt x="418803" y="507542"/>
                </a:lnTo>
                <a:lnTo>
                  <a:pt x="381087" y="527083"/>
                </a:lnTo>
                <a:lnTo>
                  <a:pt x="340237" y="540668"/>
                </a:lnTo>
                <a:lnTo>
                  <a:pt x="296817" y="547730"/>
                </a:lnTo>
                <a:lnTo>
                  <a:pt x="274320" y="548640"/>
                </a:lnTo>
                <a:lnTo>
                  <a:pt x="251822" y="547730"/>
                </a:lnTo>
                <a:lnTo>
                  <a:pt x="208399" y="540668"/>
                </a:lnTo>
                <a:lnTo>
                  <a:pt x="167544" y="527083"/>
                </a:lnTo>
                <a:lnTo>
                  <a:pt x="129821" y="507542"/>
                </a:lnTo>
                <a:lnTo>
                  <a:pt x="95797" y="482609"/>
                </a:lnTo>
                <a:lnTo>
                  <a:pt x="66035" y="452847"/>
                </a:lnTo>
                <a:lnTo>
                  <a:pt x="41100" y="418823"/>
                </a:lnTo>
                <a:lnTo>
                  <a:pt x="21558" y="381101"/>
                </a:lnTo>
                <a:lnTo>
                  <a:pt x="7972" y="340244"/>
                </a:lnTo>
                <a:lnTo>
                  <a:pt x="909" y="296819"/>
                </a:lnTo>
                <a:lnTo>
                  <a:pt x="0" y="274319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79704" y="2246376"/>
            <a:ext cx="662940" cy="6629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6897" y="22839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75691" y="84928"/>
                </a:moveTo>
                <a:lnTo>
                  <a:pt x="51124" y="114629"/>
                </a:lnTo>
                <a:lnTo>
                  <a:pt x="31147" y="147132"/>
                </a:lnTo>
                <a:lnTo>
                  <a:pt x="11960" y="193909"/>
                </a:lnTo>
                <a:lnTo>
                  <a:pt x="1673" y="243460"/>
                </a:lnTo>
                <a:lnTo>
                  <a:pt x="0" y="268881"/>
                </a:lnTo>
                <a:lnTo>
                  <a:pt x="53" y="281684"/>
                </a:lnTo>
                <a:lnTo>
                  <a:pt x="5609" y="329613"/>
                </a:lnTo>
                <a:lnTo>
                  <a:pt x="17890" y="371882"/>
                </a:lnTo>
                <a:lnTo>
                  <a:pt x="36334" y="410801"/>
                </a:lnTo>
                <a:lnTo>
                  <a:pt x="60310" y="445880"/>
                </a:lnTo>
                <a:lnTo>
                  <a:pt x="89190" y="476628"/>
                </a:lnTo>
                <a:lnTo>
                  <a:pt x="122344" y="502553"/>
                </a:lnTo>
                <a:lnTo>
                  <a:pt x="159144" y="523166"/>
                </a:lnTo>
                <a:lnTo>
                  <a:pt x="198959" y="537976"/>
                </a:lnTo>
                <a:lnTo>
                  <a:pt x="241161" y="546491"/>
                </a:lnTo>
                <a:lnTo>
                  <a:pt x="262960" y="548236"/>
                </a:lnTo>
                <a:lnTo>
                  <a:pt x="285120" y="548222"/>
                </a:lnTo>
                <a:lnTo>
                  <a:pt x="329784" y="542770"/>
                </a:lnTo>
                <a:lnTo>
                  <a:pt x="372031" y="530508"/>
                </a:lnTo>
                <a:lnTo>
                  <a:pt x="410938" y="512076"/>
                </a:lnTo>
                <a:lnTo>
                  <a:pt x="446013" y="488104"/>
                </a:lnTo>
                <a:lnTo>
                  <a:pt x="476763" y="459223"/>
                </a:lnTo>
                <a:lnTo>
                  <a:pt x="502695" y="426064"/>
                </a:lnTo>
                <a:lnTo>
                  <a:pt x="523317" y="389258"/>
                </a:lnTo>
                <a:lnTo>
                  <a:pt x="538136" y="349437"/>
                </a:lnTo>
                <a:lnTo>
                  <a:pt x="546660" y="307230"/>
                </a:lnTo>
                <a:lnTo>
                  <a:pt x="548407" y="285429"/>
                </a:lnTo>
                <a:lnTo>
                  <a:pt x="548401" y="274102"/>
                </a:lnTo>
                <a:lnTo>
                  <a:pt x="274276" y="274102"/>
                </a:lnTo>
                <a:lnTo>
                  <a:pt x="75691" y="84928"/>
                </a:lnTo>
                <a:close/>
              </a:path>
              <a:path w="548640" h="548639">
                <a:moveTo>
                  <a:pt x="263420" y="0"/>
                </a:moveTo>
                <a:lnTo>
                  <a:pt x="240976" y="1814"/>
                </a:lnTo>
                <a:lnTo>
                  <a:pt x="274276" y="274102"/>
                </a:lnTo>
                <a:lnTo>
                  <a:pt x="548401" y="274102"/>
                </a:lnTo>
                <a:lnTo>
                  <a:pt x="542930" y="218609"/>
                </a:lnTo>
                <a:lnTo>
                  <a:pt x="530649" y="176370"/>
                </a:lnTo>
                <a:lnTo>
                  <a:pt x="512207" y="137474"/>
                </a:lnTo>
                <a:lnTo>
                  <a:pt x="488232" y="102410"/>
                </a:lnTo>
                <a:lnTo>
                  <a:pt x="459353" y="71670"/>
                </a:lnTo>
                <a:lnTo>
                  <a:pt x="426200" y="45744"/>
                </a:lnTo>
                <a:lnTo>
                  <a:pt x="389401" y="25124"/>
                </a:lnTo>
                <a:lnTo>
                  <a:pt x="349586" y="10299"/>
                </a:lnTo>
                <a:lnTo>
                  <a:pt x="307382" y="1761"/>
                </a:lnTo>
                <a:lnTo>
                  <a:pt x="263420" y="0"/>
                </a:lnTo>
                <a:close/>
              </a:path>
            </a:pathLst>
          </a:custGeom>
          <a:solidFill>
            <a:srgbClr val="FF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6897" y="228393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40976" y="1814"/>
                </a:moveTo>
                <a:lnTo>
                  <a:pt x="263420" y="0"/>
                </a:lnTo>
                <a:lnTo>
                  <a:pt x="285582" y="2"/>
                </a:lnTo>
                <a:lnTo>
                  <a:pt x="307382" y="1761"/>
                </a:lnTo>
                <a:lnTo>
                  <a:pt x="349586" y="10299"/>
                </a:lnTo>
                <a:lnTo>
                  <a:pt x="389401" y="25124"/>
                </a:lnTo>
                <a:lnTo>
                  <a:pt x="426200" y="45744"/>
                </a:lnTo>
                <a:lnTo>
                  <a:pt x="459353" y="71670"/>
                </a:lnTo>
                <a:lnTo>
                  <a:pt x="488232" y="102410"/>
                </a:lnTo>
                <a:lnTo>
                  <a:pt x="512207" y="137474"/>
                </a:lnTo>
                <a:lnTo>
                  <a:pt x="530649" y="176370"/>
                </a:lnTo>
                <a:lnTo>
                  <a:pt x="542930" y="218609"/>
                </a:lnTo>
                <a:lnTo>
                  <a:pt x="548396" y="263269"/>
                </a:lnTo>
                <a:lnTo>
                  <a:pt x="548407" y="285429"/>
                </a:lnTo>
                <a:lnTo>
                  <a:pt x="546660" y="307230"/>
                </a:lnTo>
                <a:lnTo>
                  <a:pt x="538136" y="349437"/>
                </a:lnTo>
                <a:lnTo>
                  <a:pt x="523317" y="389258"/>
                </a:lnTo>
                <a:lnTo>
                  <a:pt x="502695" y="426064"/>
                </a:lnTo>
                <a:lnTo>
                  <a:pt x="476763" y="459223"/>
                </a:lnTo>
                <a:lnTo>
                  <a:pt x="446013" y="488104"/>
                </a:lnTo>
                <a:lnTo>
                  <a:pt x="410938" y="512076"/>
                </a:lnTo>
                <a:lnTo>
                  <a:pt x="372031" y="530508"/>
                </a:lnTo>
                <a:lnTo>
                  <a:pt x="329784" y="542770"/>
                </a:lnTo>
                <a:lnTo>
                  <a:pt x="285120" y="548222"/>
                </a:lnTo>
                <a:lnTo>
                  <a:pt x="262960" y="548236"/>
                </a:lnTo>
                <a:lnTo>
                  <a:pt x="241161" y="546491"/>
                </a:lnTo>
                <a:lnTo>
                  <a:pt x="198959" y="537976"/>
                </a:lnTo>
                <a:lnTo>
                  <a:pt x="159144" y="523166"/>
                </a:lnTo>
                <a:lnTo>
                  <a:pt x="122344" y="502553"/>
                </a:lnTo>
                <a:lnTo>
                  <a:pt x="89190" y="476628"/>
                </a:lnTo>
                <a:lnTo>
                  <a:pt x="60310" y="445880"/>
                </a:lnTo>
                <a:lnTo>
                  <a:pt x="36334" y="410801"/>
                </a:lnTo>
                <a:lnTo>
                  <a:pt x="17890" y="371882"/>
                </a:lnTo>
                <a:lnTo>
                  <a:pt x="5609" y="329613"/>
                </a:lnTo>
                <a:lnTo>
                  <a:pt x="53" y="281684"/>
                </a:lnTo>
                <a:lnTo>
                  <a:pt x="0" y="268881"/>
                </a:lnTo>
                <a:lnTo>
                  <a:pt x="542" y="256133"/>
                </a:lnTo>
                <a:lnTo>
                  <a:pt x="8537" y="206086"/>
                </a:lnTo>
                <a:lnTo>
                  <a:pt x="25539" y="158498"/>
                </a:lnTo>
                <a:lnTo>
                  <a:pt x="51124" y="114629"/>
                </a:lnTo>
                <a:lnTo>
                  <a:pt x="75691" y="84928"/>
                </a:lnTo>
                <a:lnTo>
                  <a:pt x="274276" y="274102"/>
                </a:lnTo>
                <a:lnTo>
                  <a:pt x="240976" y="1814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529458" y="1628368"/>
            <a:ext cx="2926080" cy="2303780"/>
          </a:xfrm>
          <a:custGeom>
            <a:avLst/>
            <a:gdLst/>
            <a:ahLst/>
            <a:cxnLst/>
            <a:rect l="l" t="t" r="r" b="b"/>
            <a:pathLst>
              <a:path w="2926079" h="2303779">
                <a:moveTo>
                  <a:pt x="0" y="2303653"/>
                </a:moveTo>
                <a:lnTo>
                  <a:pt x="2926080" y="2303653"/>
                </a:lnTo>
                <a:lnTo>
                  <a:pt x="2926080" y="0"/>
                </a:lnTo>
                <a:lnTo>
                  <a:pt x="0" y="0"/>
                </a:lnTo>
                <a:lnTo>
                  <a:pt x="0" y="2303653"/>
                </a:lnTo>
                <a:close/>
              </a:path>
            </a:pathLst>
          </a:custGeom>
          <a:solidFill>
            <a:srgbClr val="5494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168395" y="1819655"/>
            <a:ext cx="1210056" cy="12115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224657" y="1856739"/>
            <a:ext cx="1097280" cy="1097280"/>
          </a:xfrm>
          <a:custGeom>
            <a:avLst/>
            <a:gdLst/>
            <a:ahLst/>
            <a:cxnLst/>
            <a:rect l="l" t="t" r="r" b="b"/>
            <a:pathLst>
              <a:path w="1097279" h="1097280">
                <a:moveTo>
                  <a:pt x="548640" y="0"/>
                </a:moveTo>
                <a:lnTo>
                  <a:pt x="503640" y="1818"/>
                </a:lnTo>
                <a:lnTo>
                  <a:pt x="459643" y="7180"/>
                </a:lnTo>
                <a:lnTo>
                  <a:pt x="416790" y="15943"/>
                </a:lnTo>
                <a:lnTo>
                  <a:pt x="375220" y="27968"/>
                </a:lnTo>
                <a:lnTo>
                  <a:pt x="335077" y="43112"/>
                </a:lnTo>
                <a:lnTo>
                  <a:pt x="296501" y="61235"/>
                </a:lnTo>
                <a:lnTo>
                  <a:pt x="259632" y="82194"/>
                </a:lnTo>
                <a:lnTo>
                  <a:pt x="224613" y="105850"/>
                </a:lnTo>
                <a:lnTo>
                  <a:pt x="191584" y="132061"/>
                </a:lnTo>
                <a:lnTo>
                  <a:pt x="160686" y="160686"/>
                </a:lnTo>
                <a:lnTo>
                  <a:pt x="132061" y="191584"/>
                </a:lnTo>
                <a:lnTo>
                  <a:pt x="105850" y="224613"/>
                </a:lnTo>
                <a:lnTo>
                  <a:pt x="82194" y="259632"/>
                </a:lnTo>
                <a:lnTo>
                  <a:pt x="61235" y="296501"/>
                </a:lnTo>
                <a:lnTo>
                  <a:pt x="43112" y="335077"/>
                </a:lnTo>
                <a:lnTo>
                  <a:pt x="27968" y="375220"/>
                </a:lnTo>
                <a:lnTo>
                  <a:pt x="15943" y="416790"/>
                </a:lnTo>
                <a:lnTo>
                  <a:pt x="7180" y="459643"/>
                </a:lnTo>
                <a:lnTo>
                  <a:pt x="1818" y="503640"/>
                </a:lnTo>
                <a:lnTo>
                  <a:pt x="0" y="548640"/>
                </a:lnTo>
                <a:lnTo>
                  <a:pt x="1818" y="593622"/>
                </a:lnTo>
                <a:lnTo>
                  <a:pt x="7180" y="637605"/>
                </a:lnTo>
                <a:lnTo>
                  <a:pt x="15943" y="680448"/>
                </a:lnTo>
                <a:lnTo>
                  <a:pt x="27968" y="722010"/>
                </a:lnTo>
                <a:lnTo>
                  <a:pt x="43112" y="762148"/>
                </a:lnTo>
                <a:lnTo>
                  <a:pt x="61235" y="800722"/>
                </a:lnTo>
                <a:lnTo>
                  <a:pt x="82194" y="837591"/>
                </a:lnTo>
                <a:lnTo>
                  <a:pt x="105850" y="872611"/>
                </a:lnTo>
                <a:lnTo>
                  <a:pt x="132061" y="905643"/>
                </a:lnTo>
                <a:lnTo>
                  <a:pt x="160686" y="936545"/>
                </a:lnTo>
                <a:lnTo>
                  <a:pt x="191584" y="965175"/>
                </a:lnTo>
                <a:lnTo>
                  <a:pt x="224613" y="991392"/>
                </a:lnTo>
                <a:lnTo>
                  <a:pt x="259632" y="1015054"/>
                </a:lnTo>
                <a:lnTo>
                  <a:pt x="296501" y="1036020"/>
                </a:lnTo>
                <a:lnTo>
                  <a:pt x="335077" y="1054149"/>
                </a:lnTo>
                <a:lnTo>
                  <a:pt x="375220" y="1069299"/>
                </a:lnTo>
                <a:lnTo>
                  <a:pt x="416790" y="1081328"/>
                </a:lnTo>
                <a:lnTo>
                  <a:pt x="459643" y="1090096"/>
                </a:lnTo>
                <a:lnTo>
                  <a:pt x="503640" y="1095460"/>
                </a:lnTo>
                <a:lnTo>
                  <a:pt x="548640" y="1097280"/>
                </a:lnTo>
                <a:lnTo>
                  <a:pt x="593639" y="1095460"/>
                </a:lnTo>
                <a:lnTo>
                  <a:pt x="637636" y="1090096"/>
                </a:lnTo>
                <a:lnTo>
                  <a:pt x="680489" y="1081328"/>
                </a:lnTo>
                <a:lnTo>
                  <a:pt x="722059" y="1069299"/>
                </a:lnTo>
                <a:lnTo>
                  <a:pt x="762202" y="1054149"/>
                </a:lnTo>
                <a:lnTo>
                  <a:pt x="800778" y="1036020"/>
                </a:lnTo>
                <a:lnTo>
                  <a:pt x="837647" y="1015054"/>
                </a:lnTo>
                <a:lnTo>
                  <a:pt x="872666" y="991392"/>
                </a:lnTo>
                <a:lnTo>
                  <a:pt x="905695" y="965175"/>
                </a:lnTo>
                <a:lnTo>
                  <a:pt x="936593" y="936545"/>
                </a:lnTo>
                <a:lnTo>
                  <a:pt x="965218" y="905643"/>
                </a:lnTo>
                <a:lnTo>
                  <a:pt x="991429" y="872611"/>
                </a:lnTo>
                <a:lnTo>
                  <a:pt x="1015085" y="837591"/>
                </a:lnTo>
                <a:lnTo>
                  <a:pt x="1036044" y="800722"/>
                </a:lnTo>
                <a:lnTo>
                  <a:pt x="1054167" y="762148"/>
                </a:lnTo>
                <a:lnTo>
                  <a:pt x="1069311" y="722010"/>
                </a:lnTo>
                <a:lnTo>
                  <a:pt x="1081336" y="680448"/>
                </a:lnTo>
                <a:lnTo>
                  <a:pt x="1090099" y="637605"/>
                </a:lnTo>
                <a:lnTo>
                  <a:pt x="1095461" y="593622"/>
                </a:lnTo>
                <a:lnTo>
                  <a:pt x="1097280" y="548640"/>
                </a:lnTo>
                <a:lnTo>
                  <a:pt x="1095461" y="503640"/>
                </a:lnTo>
                <a:lnTo>
                  <a:pt x="1090099" y="459643"/>
                </a:lnTo>
                <a:lnTo>
                  <a:pt x="1081336" y="416790"/>
                </a:lnTo>
                <a:lnTo>
                  <a:pt x="1069311" y="375220"/>
                </a:lnTo>
                <a:lnTo>
                  <a:pt x="1054167" y="335077"/>
                </a:lnTo>
                <a:lnTo>
                  <a:pt x="1036044" y="296501"/>
                </a:lnTo>
                <a:lnTo>
                  <a:pt x="1015085" y="259632"/>
                </a:lnTo>
                <a:lnTo>
                  <a:pt x="991429" y="224613"/>
                </a:lnTo>
                <a:lnTo>
                  <a:pt x="965218" y="191584"/>
                </a:lnTo>
                <a:lnTo>
                  <a:pt x="936593" y="160686"/>
                </a:lnTo>
                <a:lnTo>
                  <a:pt x="905695" y="132061"/>
                </a:lnTo>
                <a:lnTo>
                  <a:pt x="872666" y="105850"/>
                </a:lnTo>
                <a:lnTo>
                  <a:pt x="837647" y="82194"/>
                </a:lnTo>
                <a:lnTo>
                  <a:pt x="800778" y="61235"/>
                </a:lnTo>
                <a:lnTo>
                  <a:pt x="762202" y="43112"/>
                </a:lnTo>
                <a:lnTo>
                  <a:pt x="722059" y="27968"/>
                </a:lnTo>
                <a:lnTo>
                  <a:pt x="680489" y="15943"/>
                </a:lnTo>
                <a:lnTo>
                  <a:pt x="637636" y="7180"/>
                </a:lnTo>
                <a:lnTo>
                  <a:pt x="593639" y="1818"/>
                </a:lnTo>
                <a:lnTo>
                  <a:pt x="548640" y="0"/>
                </a:lnTo>
                <a:close/>
              </a:path>
            </a:pathLst>
          </a:custGeom>
          <a:solidFill>
            <a:srgbClr val="FFC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224657" y="1856739"/>
            <a:ext cx="1097280" cy="1097280"/>
          </a:xfrm>
          <a:custGeom>
            <a:avLst/>
            <a:gdLst/>
            <a:ahLst/>
            <a:cxnLst/>
            <a:rect l="l" t="t" r="r" b="b"/>
            <a:pathLst>
              <a:path w="1097279" h="1097280">
                <a:moveTo>
                  <a:pt x="0" y="548640"/>
                </a:moveTo>
                <a:lnTo>
                  <a:pt x="1818" y="503640"/>
                </a:lnTo>
                <a:lnTo>
                  <a:pt x="7180" y="459643"/>
                </a:lnTo>
                <a:lnTo>
                  <a:pt x="15943" y="416790"/>
                </a:lnTo>
                <a:lnTo>
                  <a:pt x="27968" y="375220"/>
                </a:lnTo>
                <a:lnTo>
                  <a:pt x="43112" y="335077"/>
                </a:lnTo>
                <a:lnTo>
                  <a:pt x="61235" y="296501"/>
                </a:lnTo>
                <a:lnTo>
                  <a:pt x="82194" y="259632"/>
                </a:lnTo>
                <a:lnTo>
                  <a:pt x="105850" y="224613"/>
                </a:lnTo>
                <a:lnTo>
                  <a:pt x="132061" y="191584"/>
                </a:lnTo>
                <a:lnTo>
                  <a:pt x="160686" y="160686"/>
                </a:lnTo>
                <a:lnTo>
                  <a:pt x="191584" y="132061"/>
                </a:lnTo>
                <a:lnTo>
                  <a:pt x="224613" y="105850"/>
                </a:lnTo>
                <a:lnTo>
                  <a:pt x="259632" y="82194"/>
                </a:lnTo>
                <a:lnTo>
                  <a:pt x="296501" y="61235"/>
                </a:lnTo>
                <a:lnTo>
                  <a:pt x="335077" y="43112"/>
                </a:lnTo>
                <a:lnTo>
                  <a:pt x="375220" y="27968"/>
                </a:lnTo>
                <a:lnTo>
                  <a:pt x="416790" y="15943"/>
                </a:lnTo>
                <a:lnTo>
                  <a:pt x="459643" y="7180"/>
                </a:lnTo>
                <a:lnTo>
                  <a:pt x="503640" y="1818"/>
                </a:lnTo>
                <a:lnTo>
                  <a:pt x="548640" y="0"/>
                </a:lnTo>
                <a:lnTo>
                  <a:pt x="593639" y="1818"/>
                </a:lnTo>
                <a:lnTo>
                  <a:pt x="637636" y="7180"/>
                </a:lnTo>
                <a:lnTo>
                  <a:pt x="680489" y="15943"/>
                </a:lnTo>
                <a:lnTo>
                  <a:pt x="722059" y="27968"/>
                </a:lnTo>
                <a:lnTo>
                  <a:pt x="762202" y="43112"/>
                </a:lnTo>
                <a:lnTo>
                  <a:pt x="800778" y="61235"/>
                </a:lnTo>
                <a:lnTo>
                  <a:pt x="837647" y="82194"/>
                </a:lnTo>
                <a:lnTo>
                  <a:pt x="872666" y="105850"/>
                </a:lnTo>
                <a:lnTo>
                  <a:pt x="905695" y="132061"/>
                </a:lnTo>
                <a:lnTo>
                  <a:pt x="936593" y="160686"/>
                </a:lnTo>
                <a:lnTo>
                  <a:pt x="965218" y="191584"/>
                </a:lnTo>
                <a:lnTo>
                  <a:pt x="991429" y="224613"/>
                </a:lnTo>
                <a:lnTo>
                  <a:pt x="1015085" y="259632"/>
                </a:lnTo>
                <a:lnTo>
                  <a:pt x="1036044" y="296501"/>
                </a:lnTo>
                <a:lnTo>
                  <a:pt x="1054167" y="335077"/>
                </a:lnTo>
                <a:lnTo>
                  <a:pt x="1069311" y="375220"/>
                </a:lnTo>
                <a:lnTo>
                  <a:pt x="1081336" y="416790"/>
                </a:lnTo>
                <a:lnTo>
                  <a:pt x="1090099" y="459643"/>
                </a:lnTo>
                <a:lnTo>
                  <a:pt x="1095461" y="503640"/>
                </a:lnTo>
                <a:lnTo>
                  <a:pt x="1097280" y="548640"/>
                </a:lnTo>
                <a:lnTo>
                  <a:pt x="1095461" y="593622"/>
                </a:lnTo>
                <a:lnTo>
                  <a:pt x="1090099" y="637605"/>
                </a:lnTo>
                <a:lnTo>
                  <a:pt x="1081336" y="680448"/>
                </a:lnTo>
                <a:lnTo>
                  <a:pt x="1069311" y="722010"/>
                </a:lnTo>
                <a:lnTo>
                  <a:pt x="1054167" y="762148"/>
                </a:lnTo>
                <a:lnTo>
                  <a:pt x="1036044" y="800722"/>
                </a:lnTo>
                <a:lnTo>
                  <a:pt x="1015085" y="837591"/>
                </a:lnTo>
                <a:lnTo>
                  <a:pt x="991429" y="872611"/>
                </a:lnTo>
                <a:lnTo>
                  <a:pt x="965218" y="905643"/>
                </a:lnTo>
                <a:lnTo>
                  <a:pt x="936593" y="936545"/>
                </a:lnTo>
                <a:lnTo>
                  <a:pt x="905695" y="965175"/>
                </a:lnTo>
                <a:lnTo>
                  <a:pt x="872666" y="991392"/>
                </a:lnTo>
                <a:lnTo>
                  <a:pt x="837647" y="1015054"/>
                </a:lnTo>
                <a:lnTo>
                  <a:pt x="800778" y="1036020"/>
                </a:lnTo>
                <a:lnTo>
                  <a:pt x="762202" y="1054149"/>
                </a:lnTo>
                <a:lnTo>
                  <a:pt x="722059" y="1069299"/>
                </a:lnTo>
                <a:lnTo>
                  <a:pt x="680489" y="1081328"/>
                </a:lnTo>
                <a:lnTo>
                  <a:pt x="637636" y="1090096"/>
                </a:lnTo>
                <a:lnTo>
                  <a:pt x="593639" y="1095460"/>
                </a:lnTo>
                <a:lnTo>
                  <a:pt x="548640" y="1097280"/>
                </a:lnTo>
                <a:lnTo>
                  <a:pt x="503640" y="1095460"/>
                </a:lnTo>
                <a:lnTo>
                  <a:pt x="459643" y="1090096"/>
                </a:lnTo>
                <a:lnTo>
                  <a:pt x="416790" y="1081328"/>
                </a:lnTo>
                <a:lnTo>
                  <a:pt x="375220" y="1069299"/>
                </a:lnTo>
                <a:lnTo>
                  <a:pt x="335077" y="1054149"/>
                </a:lnTo>
                <a:lnTo>
                  <a:pt x="296501" y="1036020"/>
                </a:lnTo>
                <a:lnTo>
                  <a:pt x="259632" y="1015054"/>
                </a:lnTo>
                <a:lnTo>
                  <a:pt x="224613" y="991392"/>
                </a:lnTo>
                <a:lnTo>
                  <a:pt x="191584" y="965175"/>
                </a:lnTo>
                <a:lnTo>
                  <a:pt x="160686" y="936545"/>
                </a:lnTo>
                <a:lnTo>
                  <a:pt x="132061" y="905643"/>
                </a:lnTo>
                <a:lnTo>
                  <a:pt x="105850" y="872611"/>
                </a:lnTo>
                <a:lnTo>
                  <a:pt x="82194" y="837591"/>
                </a:lnTo>
                <a:lnTo>
                  <a:pt x="61235" y="800722"/>
                </a:lnTo>
                <a:lnTo>
                  <a:pt x="43112" y="762148"/>
                </a:lnTo>
                <a:lnTo>
                  <a:pt x="27968" y="722010"/>
                </a:lnTo>
                <a:lnTo>
                  <a:pt x="15943" y="680448"/>
                </a:lnTo>
                <a:lnTo>
                  <a:pt x="7180" y="637605"/>
                </a:lnTo>
                <a:lnTo>
                  <a:pt x="1818" y="593622"/>
                </a:lnTo>
                <a:lnTo>
                  <a:pt x="0" y="54864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66872" y="1816607"/>
            <a:ext cx="1211579" cy="12115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779" y="1853994"/>
            <a:ext cx="1097280" cy="1097280"/>
          </a:xfrm>
          <a:custGeom>
            <a:avLst/>
            <a:gdLst/>
            <a:ahLst/>
            <a:cxnLst/>
            <a:rect l="l" t="t" r="r" b="b"/>
            <a:pathLst>
              <a:path w="1097279" h="1097280">
                <a:moveTo>
                  <a:pt x="541296" y="0"/>
                </a:moveTo>
                <a:lnTo>
                  <a:pt x="503212" y="1834"/>
                </a:lnTo>
                <a:lnTo>
                  <a:pt x="428440" y="13304"/>
                </a:lnTo>
                <a:lnTo>
                  <a:pt x="356377" y="34792"/>
                </a:lnTo>
                <a:lnTo>
                  <a:pt x="288039" y="65834"/>
                </a:lnTo>
                <a:lnTo>
                  <a:pt x="224442" y="105967"/>
                </a:lnTo>
                <a:lnTo>
                  <a:pt x="166602" y="154730"/>
                </a:lnTo>
                <a:lnTo>
                  <a:pt x="140158" y="182203"/>
                </a:lnTo>
                <a:lnTo>
                  <a:pt x="115534" y="211660"/>
                </a:lnTo>
                <a:lnTo>
                  <a:pt x="92857" y="243042"/>
                </a:lnTo>
                <a:lnTo>
                  <a:pt x="72254" y="276293"/>
                </a:lnTo>
                <a:lnTo>
                  <a:pt x="53852" y="311355"/>
                </a:lnTo>
                <a:lnTo>
                  <a:pt x="36028" y="352709"/>
                </a:lnTo>
                <a:lnTo>
                  <a:pt x="21832" y="394691"/>
                </a:lnTo>
                <a:lnTo>
                  <a:pt x="11197" y="437115"/>
                </a:lnTo>
                <a:lnTo>
                  <a:pt x="4058" y="479791"/>
                </a:lnTo>
                <a:lnTo>
                  <a:pt x="347" y="522532"/>
                </a:lnTo>
                <a:lnTo>
                  <a:pt x="0" y="565149"/>
                </a:lnTo>
                <a:lnTo>
                  <a:pt x="2948" y="607454"/>
                </a:lnTo>
                <a:lnTo>
                  <a:pt x="9128" y="649258"/>
                </a:lnTo>
                <a:lnTo>
                  <a:pt x="18471" y="690374"/>
                </a:lnTo>
                <a:lnTo>
                  <a:pt x="30913" y="730613"/>
                </a:lnTo>
                <a:lnTo>
                  <a:pt x="46386" y="769788"/>
                </a:lnTo>
                <a:lnTo>
                  <a:pt x="64825" y="807709"/>
                </a:lnTo>
                <a:lnTo>
                  <a:pt x="86163" y="844189"/>
                </a:lnTo>
                <a:lnTo>
                  <a:pt x="110335" y="879040"/>
                </a:lnTo>
                <a:lnTo>
                  <a:pt x="137273" y="912073"/>
                </a:lnTo>
                <a:lnTo>
                  <a:pt x="166912" y="943099"/>
                </a:lnTo>
                <a:lnTo>
                  <a:pt x="199186" y="971932"/>
                </a:lnTo>
                <a:lnTo>
                  <a:pt x="234029" y="998382"/>
                </a:lnTo>
                <a:lnTo>
                  <a:pt x="271373" y="1022262"/>
                </a:lnTo>
                <a:lnTo>
                  <a:pt x="311154" y="1043383"/>
                </a:lnTo>
                <a:lnTo>
                  <a:pt x="352509" y="1061206"/>
                </a:lnTo>
                <a:lnTo>
                  <a:pt x="394494" y="1075403"/>
                </a:lnTo>
                <a:lnTo>
                  <a:pt x="436922" y="1086037"/>
                </a:lnTo>
                <a:lnTo>
                  <a:pt x="479603" y="1093177"/>
                </a:lnTo>
                <a:lnTo>
                  <a:pt x="522349" y="1096887"/>
                </a:lnTo>
                <a:lnTo>
                  <a:pt x="564972" y="1097235"/>
                </a:lnTo>
                <a:lnTo>
                  <a:pt x="607283" y="1094286"/>
                </a:lnTo>
                <a:lnTo>
                  <a:pt x="649094" y="1088107"/>
                </a:lnTo>
                <a:lnTo>
                  <a:pt x="690216" y="1078764"/>
                </a:lnTo>
                <a:lnTo>
                  <a:pt x="730460" y="1066322"/>
                </a:lnTo>
                <a:lnTo>
                  <a:pt x="769639" y="1050849"/>
                </a:lnTo>
                <a:lnTo>
                  <a:pt x="807563" y="1032410"/>
                </a:lnTo>
                <a:lnTo>
                  <a:pt x="844045" y="1011072"/>
                </a:lnTo>
                <a:lnTo>
                  <a:pt x="878895" y="986900"/>
                </a:lnTo>
                <a:lnTo>
                  <a:pt x="911925" y="959962"/>
                </a:lnTo>
                <a:lnTo>
                  <a:pt x="942947" y="930322"/>
                </a:lnTo>
                <a:lnTo>
                  <a:pt x="971773" y="898048"/>
                </a:lnTo>
                <a:lnTo>
                  <a:pt x="998212" y="863206"/>
                </a:lnTo>
                <a:lnTo>
                  <a:pt x="1022078" y="825861"/>
                </a:lnTo>
                <a:lnTo>
                  <a:pt x="1043182" y="786081"/>
                </a:lnTo>
                <a:lnTo>
                  <a:pt x="1061006" y="744726"/>
                </a:lnTo>
                <a:lnTo>
                  <a:pt x="1075202" y="702741"/>
                </a:lnTo>
                <a:lnTo>
                  <a:pt x="1085837" y="660313"/>
                </a:lnTo>
                <a:lnTo>
                  <a:pt x="1092976" y="617632"/>
                </a:lnTo>
                <a:lnTo>
                  <a:pt x="1096687" y="574886"/>
                </a:lnTo>
                <a:lnTo>
                  <a:pt x="1096900" y="548718"/>
                </a:lnTo>
                <a:lnTo>
                  <a:pt x="548517" y="548718"/>
                </a:lnTo>
                <a:lnTo>
                  <a:pt x="695329" y="20017"/>
                </a:lnTo>
                <a:lnTo>
                  <a:pt x="656821" y="10794"/>
                </a:lnTo>
                <a:lnTo>
                  <a:pt x="618228" y="4422"/>
                </a:lnTo>
                <a:lnTo>
                  <a:pt x="579677" y="843"/>
                </a:lnTo>
                <a:lnTo>
                  <a:pt x="541296" y="0"/>
                </a:lnTo>
                <a:close/>
              </a:path>
              <a:path w="1097279" h="1097280">
                <a:moveTo>
                  <a:pt x="785880" y="54053"/>
                </a:moveTo>
                <a:lnTo>
                  <a:pt x="548517" y="548718"/>
                </a:lnTo>
                <a:lnTo>
                  <a:pt x="1096900" y="548718"/>
                </a:lnTo>
                <a:lnTo>
                  <a:pt x="1097034" y="532263"/>
                </a:lnTo>
                <a:lnTo>
                  <a:pt x="1094086" y="489952"/>
                </a:lnTo>
                <a:lnTo>
                  <a:pt x="1087906" y="448141"/>
                </a:lnTo>
                <a:lnTo>
                  <a:pt x="1078563" y="407019"/>
                </a:lnTo>
                <a:lnTo>
                  <a:pt x="1066121" y="366774"/>
                </a:lnTo>
                <a:lnTo>
                  <a:pt x="1050648" y="327596"/>
                </a:lnTo>
                <a:lnTo>
                  <a:pt x="1032209" y="289671"/>
                </a:lnTo>
                <a:lnTo>
                  <a:pt x="1010871" y="253190"/>
                </a:lnTo>
                <a:lnTo>
                  <a:pt x="986699" y="218340"/>
                </a:lnTo>
                <a:lnTo>
                  <a:pt x="959761" y="185309"/>
                </a:lnTo>
                <a:lnTo>
                  <a:pt x="930121" y="154287"/>
                </a:lnTo>
                <a:lnTo>
                  <a:pt x="897848" y="125462"/>
                </a:lnTo>
                <a:lnTo>
                  <a:pt x="863005" y="99022"/>
                </a:lnTo>
                <a:lnTo>
                  <a:pt x="825661" y="75156"/>
                </a:lnTo>
                <a:lnTo>
                  <a:pt x="785880" y="540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224779" y="1853994"/>
            <a:ext cx="1097280" cy="1097280"/>
          </a:xfrm>
          <a:custGeom>
            <a:avLst/>
            <a:gdLst/>
            <a:ahLst/>
            <a:cxnLst/>
            <a:rect l="l" t="t" r="r" b="b"/>
            <a:pathLst>
              <a:path w="1097279" h="1097280">
                <a:moveTo>
                  <a:pt x="785880" y="54053"/>
                </a:moveTo>
                <a:lnTo>
                  <a:pt x="825661" y="75156"/>
                </a:lnTo>
                <a:lnTo>
                  <a:pt x="863005" y="99022"/>
                </a:lnTo>
                <a:lnTo>
                  <a:pt x="897848" y="125462"/>
                </a:lnTo>
                <a:lnTo>
                  <a:pt x="930121" y="154287"/>
                </a:lnTo>
                <a:lnTo>
                  <a:pt x="959761" y="185309"/>
                </a:lnTo>
                <a:lnTo>
                  <a:pt x="986699" y="218340"/>
                </a:lnTo>
                <a:lnTo>
                  <a:pt x="1010871" y="253190"/>
                </a:lnTo>
                <a:lnTo>
                  <a:pt x="1032209" y="289671"/>
                </a:lnTo>
                <a:lnTo>
                  <a:pt x="1050648" y="327596"/>
                </a:lnTo>
                <a:lnTo>
                  <a:pt x="1066121" y="366774"/>
                </a:lnTo>
                <a:lnTo>
                  <a:pt x="1078563" y="407019"/>
                </a:lnTo>
                <a:lnTo>
                  <a:pt x="1087906" y="448141"/>
                </a:lnTo>
                <a:lnTo>
                  <a:pt x="1094086" y="489952"/>
                </a:lnTo>
                <a:lnTo>
                  <a:pt x="1097034" y="532263"/>
                </a:lnTo>
                <a:lnTo>
                  <a:pt x="1096687" y="574886"/>
                </a:lnTo>
                <a:lnTo>
                  <a:pt x="1092976" y="617632"/>
                </a:lnTo>
                <a:lnTo>
                  <a:pt x="1085837" y="660313"/>
                </a:lnTo>
                <a:lnTo>
                  <a:pt x="1075202" y="702741"/>
                </a:lnTo>
                <a:lnTo>
                  <a:pt x="1061006" y="744726"/>
                </a:lnTo>
                <a:lnTo>
                  <a:pt x="1043182" y="786081"/>
                </a:lnTo>
                <a:lnTo>
                  <a:pt x="1022078" y="825861"/>
                </a:lnTo>
                <a:lnTo>
                  <a:pt x="998212" y="863206"/>
                </a:lnTo>
                <a:lnTo>
                  <a:pt x="971773" y="898048"/>
                </a:lnTo>
                <a:lnTo>
                  <a:pt x="942947" y="930322"/>
                </a:lnTo>
                <a:lnTo>
                  <a:pt x="911925" y="959962"/>
                </a:lnTo>
                <a:lnTo>
                  <a:pt x="878895" y="986900"/>
                </a:lnTo>
                <a:lnTo>
                  <a:pt x="844045" y="1011072"/>
                </a:lnTo>
                <a:lnTo>
                  <a:pt x="807563" y="1032410"/>
                </a:lnTo>
                <a:lnTo>
                  <a:pt x="769639" y="1050849"/>
                </a:lnTo>
                <a:lnTo>
                  <a:pt x="730460" y="1066322"/>
                </a:lnTo>
                <a:lnTo>
                  <a:pt x="690216" y="1078764"/>
                </a:lnTo>
                <a:lnTo>
                  <a:pt x="649094" y="1088107"/>
                </a:lnTo>
                <a:lnTo>
                  <a:pt x="607283" y="1094286"/>
                </a:lnTo>
                <a:lnTo>
                  <a:pt x="564972" y="1097235"/>
                </a:lnTo>
                <a:lnTo>
                  <a:pt x="522349" y="1096887"/>
                </a:lnTo>
                <a:lnTo>
                  <a:pt x="479603" y="1093177"/>
                </a:lnTo>
                <a:lnTo>
                  <a:pt x="436922" y="1086037"/>
                </a:lnTo>
                <a:lnTo>
                  <a:pt x="394494" y="1075403"/>
                </a:lnTo>
                <a:lnTo>
                  <a:pt x="352509" y="1061206"/>
                </a:lnTo>
                <a:lnTo>
                  <a:pt x="311154" y="1043383"/>
                </a:lnTo>
                <a:lnTo>
                  <a:pt x="271373" y="1022262"/>
                </a:lnTo>
                <a:lnTo>
                  <a:pt x="234029" y="998382"/>
                </a:lnTo>
                <a:lnTo>
                  <a:pt x="199186" y="971932"/>
                </a:lnTo>
                <a:lnTo>
                  <a:pt x="166912" y="943099"/>
                </a:lnTo>
                <a:lnTo>
                  <a:pt x="137273" y="912073"/>
                </a:lnTo>
                <a:lnTo>
                  <a:pt x="110335" y="879040"/>
                </a:lnTo>
                <a:lnTo>
                  <a:pt x="86163" y="844189"/>
                </a:lnTo>
                <a:lnTo>
                  <a:pt x="64825" y="807709"/>
                </a:lnTo>
                <a:lnTo>
                  <a:pt x="46386" y="769788"/>
                </a:lnTo>
                <a:lnTo>
                  <a:pt x="30913" y="730613"/>
                </a:lnTo>
                <a:lnTo>
                  <a:pt x="18471" y="690374"/>
                </a:lnTo>
                <a:lnTo>
                  <a:pt x="9128" y="649258"/>
                </a:lnTo>
                <a:lnTo>
                  <a:pt x="2948" y="607454"/>
                </a:lnTo>
                <a:lnTo>
                  <a:pt x="0" y="565149"/>
                </a:lnTo>
                <a:lnTo>
                  <a:pt x="347" y="522532"/>
                </a:lnTo>
                <a:lnTo>
                  <a:pt x="4058" y="479791"/>
                </a:lnTo>
                <a:lnTo>
                  <a:pt x="11197" y="437115"/>
                </a:lnTo>
                <a:lnTo>
                  <a:pt x="21832" y="394691"/>
                </a:lnTo>
                <a:lnTo>
                  <a:pt x="36028" y="352709"/>
                </a:lnTo>
                <a:lnTo>
                  <a:pt x="53852" y="311355"/>
                </a:lnTo>
                <a:lnTo>
                  <a:pt x="72254" y="276293"/>
                </a:lnTo>
                <a:lnTo>
                  <a:pt x="92857" y="243042"/>
                </a:lnTo>
                <a:lnTo>
                  <a:pt x="115534" y="211660"/>
                </a:lnTo>
                <a:lnTo>
                  <a:pt x="140158" y="182203"/>
                </a:lnTo>
                <a:lnTo>
                  <a:pt x="166602" y="154730"/>
                </a:lnTo>
                <a:lnTo>
                  <a:pt x="224442" y="105967"/>
                </a:lnTo>
                <a:lnTo>
                  <a:pt x="288039" y="65834"/>
                </a:lnTo>
                <a:lnTo>
                  <a:pt x="356377" y="34792"/>
                </a:lnTo>
                <a:lnTo>
                  <a:pt x="428440" y="13304"/>
                </a:lnTo>
                <a:lnTo>
                  <a:pt x="503212" y="1834"/>
                </a:lnTo>
                <a:lnTo>
                  <a:pt x="541296" y="0"/>
                </a:lnTo>
                <a:lnTo>
                  <a:pt x="579677" y="843"/>
                </a:lnTo>
                <a:lnTo>
                  <a:pt x="618228" y="4422"/>
                </a:lnTo>
                <a:lnTo>
                  <a:pt x="656821" y="10794"/>
                </a:lnTo>
                <a:lnTo>
                  <a:pt x="695329" y="20017"/>
                </a:lnTo>
                <a:lnTo>
                  <a:pt x="548517" y="548718"/>
                </a:lnTo>
                <a:lnTo>
                  <a:pt x="785880" y="54053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383235" y="1755192"/>
            <a:ext cx="4587875" cy="979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1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00" spc="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100" spc="-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00" spc="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100" spc="-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ZED</a:t>
            </a:r>
            <a:endParaRPr sz="1100">
              <a:latin typeface="Arial"/>
              <a:cs typeface="Arial"/>
            </a:endParaRPr>
          </a:p>
          <a:p>
            <a:pPr algn="ctr" marL="488315">
              <a:lnSpc>
                <a:spcPct val="100000"/>
              </a:lnSpc>
              <a:spcBef>
                <a:spcPts val="610"/>
              </a:spcBef>
            </a:pP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1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00" spc="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1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00" spc="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400">
              <a:latin typeface="Times New Roman"/>
              <a:cs typeface="Times New Roman"/>
            </a:endParaRPr>
          </a:p>
          <a:p>
            <a:pPr marL="1159510">
              <a:lnSpc>
                <a:spcPct val="100000"/>
              </a:lnSpc>
            </a:pPr>
            <a:r>
              <a:rPr dirty="0" sz="11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00" spc="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100" spc="-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00" spc="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100" spc="-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ZED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34708" y="1197483"/>
            <a:ext cx="5322570" cy="365760"/>
          </a:xfrm>
          <a:prstGeom prst="rect">
            <a:avLst/>
          </a:prstGeom>
          <a:solidFill>
            <a:srgbClr val="008EAA"/>
          </a:solidFill>
        </p:spPr>
        <p:txBody>
          <a:bodyPr wrap="square" lIns="0" tIns="0" rIns="0" bIns="0" rtlCol="0" vert="horz">
            <a:spAutoFit/>
          </a:bodyPr>
          <a:lstStyle/>
          <a:p>
            <a:pPr marL="276860">
              <a:lnSpc>
                <a:spcPct val="100000"/>
              </a:lnSpc>
              <a:tabLst>
                <a:tab pos="2862580" algn="l"/>
              </a:tabLst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TRUCTUR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z="14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400" spc="-15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	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TRUCTUR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z="14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400" spc="-15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752210" y="3793363"/>
            <a:ext cx="3277870" cy="1036319"/>
          </a:xfrm>
          <a:custGeom>
            <a:avLst/>
            <a:gdLst/>
            <a:ahLst/>
            <a:cxnLst/>
            <a:rect l="l" t="t" r="r" b="b"/>
            <a:pathLst>
              <a:path w="3277870" h="1036320">
                <a:moveTo>
                  <a:pt x="517905" y="0"/>
                </a:moveTo>
                <a:lnTo>
                  <a:pt x="0" y="517893"/>
                </a:lnTo>
                <a:lnTo>
                  <a:pt x="517905" y="1035812"/>
                </a:lnTo>
                <a:lnTo>
                  <a:pt x="517905" y="905446"/>
                </a:lnTo>
                <a:lnTo>
                  <a:pt x="3277742" y="905446"/>
                </a:lnTo>
                <a:lnTo>
                  <a:pt x="3277742" y="130340"/>
                </a:lnTo>
                <a:lnTo>
                  <a:pt x="517905" y="130340"/>
                </a:lnTo>
                <a:lnTo>
                  <a:pt x="51790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6219571" y="4113976"/>
            <a:ext cx="2730500" cy="417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TRUCTUR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z="14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dirty="0" sz="1400" spc="-114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PPED</a:t>
            </a:r>
            <a:r>
              <a:rPr dirty="0" sz="1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OPPO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RTUN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39357" y="4044302"/>
            <a:ext cx="2286000" cy="754380"/>
          </a:xfrm>
          <a:prstGeom prst="rect">
            <a:avLst/>
          </a:prstGeom>
          <a:solidFill>
            <a:srgbClr val="008EAA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ct val="100000"/>
              </a:lnSpc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Found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ati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gh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  <a:spcBef>
                <a:spcPts val="605"/>
              </a:spcBef>
            </a:pP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600" spc="-18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600" spc="-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REHOUSE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66217" y="3180381"/>
            <a:ext cx="2093595" cy="494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20%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ata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str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red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zed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ay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686557" y="3067852"/>
            <a:ext cx="2519680" cy="782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80%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 o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ata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str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red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0.5%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zed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ay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dirty="0" sz="1400" spc="-65" b="1">
                <a:solidFill>
                  <a:srgbClr val="FFFFFF"/>
                </a:solidFill>
                <a:latin typeface="Arial"/>
                <a:cs typeface="Arial"/>
              </a:rPr>
              <a:t>%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dirty="0" sz="14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ld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gh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(I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DC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162802" y="1313688"/>
            <a:ext cx="1989963" cy="18437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303682" y="896294"/>
            <a:ext cx="733679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CONSO</a:t>
            </a:r>
            <a:r>
              <a:rPr dirty="0" sz="1800" spc="-10">
                <a:solidFill>
                  <a:srgbClr val="6C6D70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ID</a:t>
            </a:r>
            <a:r>
              <a:rPr dirty="0" sz="1800" spc="-135">
                <a:solidFill>
                  <a:srgbClr val="6C6D70"/>
                </a:solidFill>
                <a:latin typeface="Arial"/>
                <a:cs typeface="Arial"/>
              </a:rPr>
              <a:t>A</a:t>
            </a:r>
            <a:r>
              <a:rPr dirty="0" sz="1800" spc="10">
                <a:solidFill>
                  <a:srgbClr val="6C6D70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ING</a:t>
            </a:r>
            <a:r>
              <a:rPr dirty="0" sz="1800" spc="-20">
                <a:solidFill>
                  <a:srgbClr val="6C6D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CON</a:t>
            </a:r>
            <a:r>
              <a:rPr dirty="0" sz="1800" spc="10">
                <a:solidFill>
                  <a:srgbClr val="6C6D70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ENT</a:t>
            </a:r>
            <a:r>
              <a:rPr dirty="0" sz="1800" spc="-45">
                <a:solidFill>
                  <a:srgbClr val="6C6D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SILOS </a:t>
            </a:r>
            <a:r>
              <a:rPr dirty="0" sz="1800" spc="5">
                <a:solidFill>
                  <a:srgbClr val="6C6D70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S</a:t>
            </a:r>
            <a:r>
              <a:rPr dirty="0" sz="1800" spc="-45">
                <a:solidFill>
                  <a:srgbClr val="6C6D70"/>
                </a:solidFill>
                <a:latin typeface="Arial"/>
                <a:cs typeface="Arial"/>
              </a:rPr>
              <a:t> </a:t>
            </a:r>
            <a:r>
              <a:rPr dirty="0" sz="1800" spc="10">
                <a:solidFill>
                  <a:srgbClr val="6C6D70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HE</a:t>
            </a:r>
            <a:r>
              <a:rPr dirty="0" sz="1800" spc="-15">
                <a:solidFill>
                  <a:srgbClr val="6C6D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F</a:t>
            </a:r>
            <a:r>
              <a:rPr dirty="0" sz="1800" spc="5">
                <a:solidFill>
                  <a:srgbClr val="6C6D70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RST</a:t>
            </a:r>
            <a:r>
              <a:rPr dirty="0" sz="1800" spc="-45">
                <a:solidFill>
                  <a:srgbClr val="6C6D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S</a:t>
            </a:r>
            <a:r>
              <a:rPr dirty="0" sz="1800" spc="10">
                <a:solidFill>
                  <a:srgbClr val="6C6D70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EP</a:t>
            </a:r>
            <a:r>
              <a:rPr dirty="0" sz="1800" spc="-85">
                <a:solidFill>
                  <a:srgbClr val="6C6D7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C6D70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O</a:t>
            </a:r>
            <a:r>
              <a:rPr dirty="0" sz="1800" spc="-20">
                <a:solidFill>
                  <a:srgbClr val="6C6D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INSI</a:t>
            </a:r>
            <a:r>
              <a:rPr dirty="0" sz="1800" spc="5">
                <a:solidFill>
                  <a:srgbClr val="6C6D70"/>
                </a:solidFill>
                <a:latin typeface="Arial"/>
                <a:cs typeface="Arial"/>
              </a:rPr>
              <a:t>G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HT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103873" y="3275710"/>
            <a:ext cx="2926080" cy="365760"/>
          </a:xfrm>
          <a:custGeom>
            <a:avLst/>
            <a:gdLst/>
            <a:ahLst/>
            <a:cxnLst/>
            <a:rect l="l" t="t" r="r" b="b"/>
            <a:pathLst>
              <a:path w="2926079" h="365760">
                <a:moveTo>
                  <a:pt x="0" y="365759"/>
                </a:moveTo>
                <a:lnTo>
                  <a:pt x="2926079" y="365759"/>
                </a:lnTo>
                <a:lnTo>
                  <a:pt x="2926079" y="0"/>
                </a:lnTo>
                <a:lnTo>
                  <a:pt x="0" y="0"/>
                </a:lnTo>
                <a:lnTo>
                  <a:pt x="0" y="365759"/>
                </a:lnTo>
                <a:close/>
              </a:path>
            </a:pathLst>
          </a:custGeom>
          <a:solidFill>
            <a:srgbClr val="5494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6720078" y="3261146"/>
            <a:ext cx="1693545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Exam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le:</a:t>
            </a: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Cu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mer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218682" y="3474506"/>
            <a:ext cx="2697480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icati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1940"/>
            <a:ext cx="9135530" cy="48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0" y="50"/>
            <a:ext cx="9144000" cy="8177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3296" y="427608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09">
                <a:moveTo>
                  <a:pt x="47625" y="0"/>
                </a:moveTo>
                <a:lnTo>
                  <a:pt x="25526" y="0"/>
                </a:lnTo>
                <a:lnTo>
                  <a:pt x="0" y="28955"/>
                </a:lnTo>
                <a:lnTo>
                  <a:pt x="22098" y="28955"/>
                </a:lnTo>
                <a:lnTo>
                  <a:pt x="4762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13393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91295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0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46934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28507" y="262636"/>
            <a:ext cx="0" cy="137795"/>
          </a:xfrm>
          <a:custGeom>
            <a:avLst/>
            <a:gdLst/>
            <a:ahLst/>
            <a:cxnLst/>
            <a:rect l="l" t="t" r="r" b="b"/>
            <a:pathLst>
              <a:path w="0" h="137795">
                <a:moveTo>
                  <a:pt x="0" y="0"/>
                </a:moveTo>
                <a:lnTo>
                  <a:pt x="0" y="137794"/>
                </a:lnTo>
              </a:path>
            </a:pathLst>
          </a:custGeom>
          <a:ln w="4546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38338" y="248158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 h="0">
                <a:moveTo>
                  <a:pt x="0" y="0"/>
                </a:moveTo>
                <a:lnTo>
                  <a:pt x="178688" y="0"/>
                </a:lnTo>
              </a:path>
            </a:pathLst>
          </a:custGeom>
          <a:ln w="3022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79561" y="233679"/>
            <a:ext cx="209550" cy="167005"/>
          </a:xfrm>
          <a:custGeom>
            <a:avLst/>
            <a:gdLst/>
            <a:ahLst/>
            <a:cxnLst/>
            <a:rect l="l" t="t" r="r" b="b"/>
            <a:pathLst>
              <a:path w="209550" h="167004">
                <a:moveTo>
                  <a:pt x="130937" y="0"/>
                </a:moveTo>
                <a:lnTo>
                  <a:pt x="78232" y="0"/>
                </a:lnTo>
                <a:lnTo>
                  <a:pt x="0" y="166750"/>
                </a:lnTo>
                <a:lnTo>
                  <a:pt x="49276" y="166750"/>
                </a:lnTo>
                <a:lnTo>
                  <a:pt x="62992" y="131064"/>
                </a:lnTo>
                <a:lnTo>
                  <a:pt x="192526" y="131064"/>
                </a:lnTo>
                <a:lnTo>
                  <a:pt x="179695" y="103759"/>
                </a:lnTo>
                <a:lnTo>
                  <a:pt x="73152" y="103759"/>
                </a:lnTo>
                <a:lnTo>
                  <a:pt x="103759" y="28956"/>
                </a:lnTo>
                <a:lnTo>
                  <a:pt x="144543" y="28956"/>
                </a:lnTo>
                <a:lnTo>
                  <a:pt x="130937" y="0"/>
                </a:lnTo>
                <a:close/>
              </a:path>
              <a:path w="209550" h="167004">
                <a:moveTo>
                  <a:pt x="192526" y="131064"/>
                </a:moveTo>
                <a:lnTo>
                  <a:pt x="146304" y="131064"/>
                </a:lnTo>
                <a:lnTo>
                  <a:pt x="159893" y="166750"/>
                </a:lnTo>
                <a:lnTo>
                  <a:pt x="209296" y="166750"/>
                </a:lnTo>
                <a:lnTo>
                  <a:pt x="192526" y="131064"/>
                </a:lnTo>
                <a:close/>
              </a:path>
              <a:path w="209550" h="167004">
                <a:moveTo>
                  <a:pt x="144543" y="28956"/>
                </a:moveTo>
                <a:lnTo>
                  <a:pt x="103759" y="28956"/>
                </a:lnTo>
                <a:lnTo>
                  <a:pt x="134366" y="103759"/>
                </a:lnTo>
                <a:lnTo>
                  <a:pt x="179695" y="103759"/>
                </a:lnTo>
                <a:lnTo>
                  <a:pt x="144543" y="2895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26010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88275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66177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1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21815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00892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82494" y="230412"/>
            <a:ext cx="186690" cy="173990"/>
          </a:xfrm>
          <a:custGeom>
            <a:avLst/>
            <a:gdLst/>
            <a:ahLst/>
            <a:cxnLst/>
            <a:rect l="l" t="t" r="r" b="b"/>
            <a:pathLst>
              <a:path w="186690" h="173990">
                <a:moveTo>
                  <a:pt x="94067" y="0"/>
                </a:moveTo>
                <a:lnTo>
                  <a:pt x="44129" y="10587"/>
                </a:lnTo>
                <a:lnTo>
                  <a:pt x="7360" y="46820"/>
                </a:lnTo>
                <a:lnTo>
                  <a:pt x="0" y="98949"/>
                </a:lnTo>
                <a:lnTo>
                  <a:pt x="1929" y="111517"/>
                </a:lnTo>
                <a:lnTo>
                  <a:pt x="23416" y="149633"/>
                </a:lnTo>
                <a:lnTo>
                  <a:pt x="61644" y="169117"/>
                </a:lnTo>
                <a:lnTo>
                  <a:pt x="100452" y="173410"/>
                </a:lnTo>
                <a:lnTo>
                  <a:pt x="111776" y="172666"/>
                </a:lnTo>
                <a:lnTo>
                  <a:pt x="162377" y="157325"/>
                </a:lnTo>
                <a:lnTo>
                  <a:pt x="172748" y="147920"/>
                </a:lnTo>
                <a:lnTo>
                  <a:pt x="104407" y="147920"/>
                </a:lnTo>
                <a:lnTo>
                  <a:pt x="95294" y="147892"/>
                </a:lnTo>
                <a:lnTo>
                  <a:pt x="53554" y="125070"/>
                </a:lnTo>
                <a:lnTo>
                  <a:pt x="45611" y="83448"/>
                </a:lnTo>
                <a:lnTo>
                  <a:pt x="46919" y="72521"/>
                </a:lnTo>
                <a:lnTo>
                  <a:pt x="64065" y="35738"/>
                </a:lnTo>
                <a:lnTo>
                  <a:pt x="89548" y="25619"/>
                </a:lnTo>
                <a:lnTo>
                  <a:pt x="170957" y="25619"/>
                </a:lnTo>
                <a:lnTo>
                  <a:pt x="169844" y="24242"/>
                </a:lnTo>
                <a:lnTo>
                  <a:pt x="133388" y="4894"/>
                </a:lnTo>
                <a:lnTo>
                  <a:pt x="108144" y="556"/>
                </a:lnTo>
                <a:lnTo>
                  <a:pt x="94067" y="0"/>
                </a:lnTo>
                <a:close/>
              </a:path>
              <a:path w="186690" h="173990">
                <a:moveTo>
                  <a:pt x="186441" y="109820"/>
                </a:moveTo>
                <a:lnTo>
                  <a:pt x="140348" y="109820"/>
                </a:lnTo>
                <a:lnTo>
                  <a:pt x="140348" y="116170"/>
                </a:lnTo>
                <a:lnTo>
                  <a:pt x="139205" y="122266"/>
                </a:lnTo>
                <a:lnTo>
                  <a:pt x="104407" y="147920"/>
                </a:lnTo>
                <a:lnTo>
                  <a:pt x="172748" y="147920"/>
                </a:lnTo>
                <a:lnTo>
                  <a:pt x="179669" y="137949"/>
                </a:lnTo>
                <a:lnTo>
                  <a:pt x="184417" y="125568"/>
                </a:lnTo>
                <a:lnTo>
                  <a:pt x="185560" y="120615"/>
                </a:lnTo>
                <a:lnTo>
                  <a:pt x="186322" y="115281"/>
                </a:lnTo>
                <a:lnTo>
                  <a:pt x="186441" y="109820"/>
                </a:lnTo>
                <a:close/>
              </a:path>
              <a:path w="186690" h="173990">
                <a:moveTo>
                  <a:pt x="170957" y="25619"/>
                </a:moveTo>
                <a:lnTo>
                  <a:pt x="103899" y="25619"/>
                </a:lnTo>
                <a:lnTo>
                  <a:pt x="110376" y="26508"/>
                </a:lnTo>
                <a:lnTo>
                  <a:pt x="119077" y="29445"/>
                </a:lnTo>
                <a:lnTo>
                  <a:pt x="139700" y="60290"/>
                </a:lnTo>
                <a:lnTo>
                  <a:pt x="185560" y="60290"/>
                </a:lnTo>
                <a:lnTo>
                  <a:pt x="185179" y="56861"/>
                </a:lnTo>
                <a:lnTo>
                  <a:pt x="184671" y="53178"/>
                </a:lnTo>
                <a:lnTo>
                  <a:pt x="182507" y="44433"/>
                </a:lnTo>
                <a:lnTo>
                  <a:pt x="177592" y="33828"/>
                </a:lnTo>
                <a:lnTo>
                  <a:pt x="170957" y="256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87944" y="446409"/>
            <a:ext cx="41275" cy="105410"/>
          </a:xfrm>
          <a:custGeom>
            <a:avLst/>
            <a:gdLst/>
            <a:ahLst/>
            <a:cxnLst/>
            <a:rect l="l" t="t" r="r" b="b"/>
            <a:pathLst>
              <a:path w="41275" h="105409">
                <a:moveTo>
                  <a:pt x="40766" y="0"/>
                </a:moveTo>
                <a:lnTo>
                  <a:pt x="39243" y="122"/>
                </a:lnTo>
                <a:lnTo>
                  <a:pt x="1" y="3677"/>
                </a:lnTo>
                <a:lnTo>
                  <a:pt x="0" y="9520"/>
                </a:lnTo>
                <a:lnTo>
                  <a:pt x="17145" y="11552"/>
                </a:lnTo>
                <a:lnTo>
                  <a:pt x="17145" y="105369"/>
                </a:lnTo>
                <a:lnTo>
                  <a:pt x="40766" y="105405"/>
                </a:lnTo>
                <a:lnTo>
                  <a:pt x="4076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49158" y="478662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59">
                <a:moveTo>
                  <a:pt x="33655" y="0"/>
                </a:moveTo>
                <a:lnTo>
                  <a:pt x="32131" y="253"/>
                </a:lnTo>
                <a:lnTo>
                  <a:pt x="336" y="5155"/>
                </a:lnTo>
                <a:lnTo>
                  <a:pt x="0" y="10667"/>
                </a:lnTo>
                <a:lnTo>
                  <a:pt x="1524" y="10667"/>
                </a:lnTo>
                <a:lnTo>
                  <a:pt x="11557" y="11049"/>
                </a:lnTo>
                <a:lnTo>
                  <a:pt x="13843" y="13081"/>
                </a:lnTo>
                <a:lnTo>
                  <a:pt x="13843" y="72377"/>
                </a:lnTo>
                <a:lnTo>
                  <a:pt x="33655" y="73151"/>
                </a:lnTo>
                <a:lnTo>
                  <a:pt x="33655" y="37130"/>
                </a:lnTo>
                <a:lnTo>
                  <a:pt x="37869" y="23521"/>
                </a:lnTo>
                <a:lnTo>
                  <a:pt x="47925" y="14251"/>
                </a:lnTo>
                <a:lnTo>
                  <a:pt x="81056" y="14251"/>
                </a:lnTo>
                <a:lnTo>
                  <a:pt x="80496" y="12018"/>
                </a:lnTo>
                <a:lnTo>
                  <a:pt x="36714" y="12018"/>
                </a:lnTo>
                <a:lnTo>
                  <a:pt x="33655" y="10667"/>
                </a:lnTo>
                <a:lnTo>
                  <a:pt x="33655" y="0"/>
                </a:lnTo>
                <a:close/>
              </a:path>
              <a:path w="83820" h="73659">
                <a:moveTo>
                  <a:pt x="81056" y="14251"/>
                </a:moveTo>
                <a:lnTo>
                  <a:pt x="47925" y="14251"/>
                </a:lnTo>
                <a:lnTo>
                  <a:pt x="61003" y="18230"/>
                </a:lnTo>
                <a:lnTo>
                  <a:pt x="63368" y="31854"/>
                </a:lnTo>
                <a:lnTo>
                  <a:pt x="63372" y="73132"/>
                </a:lnTo>
                <a:lnTo>
                  <a:pt x="83312" y="73151"/>
                </a:lnTo>
                <a:lnTo>
                  <a:pt x="83312" y="23253"/>
                </a:lnTo>
                <a:lnTo>
                  <a:pt x="81056" y="14251"/>
                </a:lnTo>
                <a:close/>
              </a:path>
              <a:path w="83820" h="73659">
                <a:moveTo>
                  <a:pt x="61341" y="253"/>
                </a:moveTo>
                <a:lnTo>
                  <a:pt x="46385" y="4056"/>
                </a:lnTo>
                <a:lnTo>
                  <a:pt x="36714" y="12018"/>
                </a:lnTo>
                <a:lnTo>
                  <a:pt x="80496" y="12018"/>
                </a:lnTo>
                <a:lnTo>
                  <a:pt x="79651" y="8643"/>
                </a:lnTo>
                <a:lnTo>
                  <a:pt x="69088" y="1207"/>
                </a:lnTo>
                <a:lnTo>
                  <a:pt x="6134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856346" y="47866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0" y="56641"/>
                </a:moveTo>
                <a:lnTo>
                  <a:pt x="0" y="72009"/>
                </a:lnTo>
                <a:lnTo>
                  <a:pt x="1397" y="72136"/>
                </a:lnTo>
                <a:lnTo>
                  <a:pt x="5460" y="73025"/>
                </a:lnTo>
                <a:lnTo>
                  <a:pt x="12700" y="74929"/>
                </a:lnTo>
                <a:lnTo>
                  <a:pt x="22859" y="74929"/>
                </a:lnTo>
                <a:lnTo>
                  <a:pt x="39664" y="72322"/>
                </a:lnTo>
                <a:lnTo>
                  <a:pt x="49534" y="65532"/>
                </a:lnTo>
                <a:lnTo>
                  <a:pt x="14350" y="65532"/>
                </a:lnTo>
                <a:lnTo>
                  <a:pt x="6730" y="60706"/>
                </a:lnTo>
                <a:lnTo>
                  <a:pt x="2158" y="58038"/>
                </a:lnTo>
                <a:lnTo>
                  <a:pt x="0" y="56641"/>
                </a:lnTo>
                <a:close/>
              </a:path>
              <a:path w="54609" h="74929">
                <a:moveTo>
                  <a:pt x="36702" y="0"/>
                </a:moveTo>
                <a:lnTo>
                  <a:pt x="29209" y="0"/>
                </a:lnTo>
                <a:lnTo>
                  <a:pt x="12797" y="2849"/>
                </a:lnTo>
                <a:lnTo>
                  <a:pt x="2785" y="10910"/>
                </a:lnTo>
                <a:lnTo>
                  <a:pt x="3816" y="27349"/>
                </a:lnTo>
                <a:lnTo>
                  <a:pt x="10258" y="37033"/>
                </a:lnTo>
                <a:lnTo>
                  <a:pt x="19333" y="42817"/>
                </a:lnTo>
                <a:lnTo>
                  <a:pt x="36449" y="51181"/>
                </a:lnTo>
                <a:lnTo>
                  <a:pt x="36449" y="62357"/>
                </a:lnTo>
                <a:lnTo>
                  <a:pt x="31750" y="65532"/>
                </a:lnTo>
                <a:lnTo>
                  <a:pt x="49534" y="65532"/>
                </a:lnTo>
                <a:lnTo>
                  <a:pt x="50446" y="64904"/>
                </a:lnTo>
                <a:lnTo>
                  <a:pt x="54353" y="53281"/>
                </a:lnTo>
                <a:lnTo>
                  <a:pt x="49945" y="40664"/>
                </a:lnTo>
                <a:lnTo>
                  <a:pt x="39564" y="32473"/>
                </a:lnTo>
                <a:lnTo>
                  <a:pt x="24256" y="24637"/>
                </a:lnTo>
                <a:lnTo>
                  <a:pt x="17652" y="21336"/>
                </a:lnTo>
                <a:lnTo>
                  <a:pt x="17652" y="10033"/>
                </a:lnTo>
                <a:lnTo>
                  <a:pt x="25019" y="9271"/>
                </a:lnTo>
                <a:lnTo>
                  <a:pt x="49275" y="9271"/>
                </a:lnTo>
                <a:lnTo>
                  <a:pt x="49275" y="2794"/>
                </a:lnTo>
                <a:lnTo>
                  <a:pt x="46862" y="2286"/>
                </a:lnTo>
                <a:lnTo>
                  <a:pt x="36702" y="0"/>
                </a:lnTo>
                <a:close/>
              </a:path>
              <a:path w="54609" h="74929">
                <a:moveTo>
                  <a:pt x="49275" y="9271"/>
                </a:moveTo>
                <a:lnTo>
                  <a:pt x="36195" y="9271"/>
                </a:lnTo>
                <a:lnTo>
                  <a:pt x="46354" y="15621"/>
                </a:lnTo>
                <a:lnTo>
                  <a:pt x="49275" y="17525"/>
                </a:lnTo>
                <a:lnTo>
                  <a:pt x="49275" y="92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20990" y="478662"/>
            <a:ext cx="83820" cy="104139"/>
          </a:xfrm>
          <a:custGeom>
            <a:avLst/>
            <a:gdLst/>
            <a:ahLst/>
            <a:cxnLst/>
            <a:rect l="l" t="t" r="r" b="b"/>
            <a:pathLst>
              <a:path w="83820" h="104140">
                <a:moveTo>
                  <a:pt x="33146" y="0"/>
                </a:moveTo>
                <a:lnTo>
                  <a:pt x="264" y="5165"/>
                </a:lnTo>
                <a:lnTo>
                  <a:pt x="0" y="10795"/>
                </a:lnTo>
                <a:lnTo>
                  <a:pt x="1396" y="10795"/>
                </a:lnTo>
                <a:lnTo>
                  <a:pt x="11302" y="11049"/>
                </a:lnTo>
                <a:lnTo>
                  <a:pt x="13080" y="12953"/>
                </a:lnTo>
                <a:lnTo>
                  <a:pt x="13081" y="103864"/>
                </a:lnTo>
                <a:lnTo>
                  <a:pt x="33019" y="103886"/>
                </a:lnTo>
                <a:lnTo>
                  <a:pt x="33019" y="78229"/>
                </a:lnTo>
                <a:lnTo>
                  <a:pt x="36702" y="71247"/>
                </a:lnTo>
                <a:lnTo>
                  <a:pt x="69168" y="71247"/>
                </a:lnTo>
                <a:lnTo>
                  <a:pt x="77205" y="65139"/>
                </a:lnTo>
                <a:lnTo>
                  <a:pt x="78769" y="61891"/>
                </a:lnTo>
                <a:lnTo>
                  <a:pt x="56120" y="61891"/>
                </a:lnTo>
                <a:lnTo>
                  <a:pt x="39765" y="59429"/>
                </a:lnTo>
                <a:lnTo>
                  <a:pt x="33723" y="49900"/>
                </a:lnTo>
                <a:lnTo>
                  <a:pt x="33019" y="36195"/>
                </a:lnTo>
                <a:lnTo>
                  <a:pt x="34692" y="23019"/>
                </a:lnTo>
                <a:lnTo>
                  <a:pt x="43289" y="11979"/>
                </a:lnTo>
                <a:lnTo>
                  <a:pt x="48386" y="11049"/>
                </a:lnTo>
                <a:lnTo>
                  <a:pt x="75553" y="11049"/>
                </a:lnTo>
                <a:lnTo>
                  <a:pt x="75139" y="10413"/>
                </a:lnTo>
                <a:lnTo>
                  <a:pt x="33146" y="10413"/>
                </a:lnTo>
                <a:lnTo>
                  <a:pt x="33146" y="0"/>
                </a:lnTo>
                <a:close/>
              </a:path>
              <a:path w="83820" h="104140">
                <a:moveTo>
                  <a:pt x="69168" y="71247"/>
                </a:moveTo>
                <a:lnTo>
                  <a:pt x="36702" y="71247"/>
                </a:lnTo>
                <a:lnTo>
                  <a:pt x="42417" y="75311"/>
                </a:lnTo>
                <a:lnTo>
                  <a:pt x="53339" y="75311"/>
                </a:lnTo>
                <a:lnTo>
                  <a:pt x="67202" y="72741"/>
                </a:lnTo>
                <a:lnTo>
                  <a:pt x="69168" y="71247"/>
                </a:lnTo>
                <a:close/>
              </a:path>
              <a:path w="83820" h="104140">
                <a:moveTo>
                  <a:pt x="75553" y="11049"/>
                </a:moveTo>
                <a:lnTo>
                  <a:pt x="48386" y="11049"/>
                </a:lnTo>
                <a:lnTo>
                  <a:pt x="59979" y="17644"/>
                </a:lnTo>
                <a:lnTo>
                  <a:pt x="63366" y="31698"/>
                </a:lnTo>
                <a:lnTo>
                  <a:pt x="61642" y="51516"/>
                </a:lnTo>
                <a:lnTo>
                  <a:pt x="56120" y="61891"/>
                </a:lnTo>
                <a:lnTo>
                  <a:pt x="78769" y="61891"/>
                </a:lnTo>
                <a:lnTo>
                  <a:pt x="83211" y="52667"/>
                </a:lnTo>
                <a:lnTo>
                  <a:pt x="82741" y="31690"/>
                </a:lnTo>
                <a:lnTo>
                  <a:pt x="79191" y="16639"/>
                </a:lnTo>
                <a:lnTo>
                  <a:pt x="75553" y="11049"/>
                </a:lnTo>
                <a:close/>
              </a:path>
              <a:path w="83820" h="104140">
                <a:moveTo>
                  <a:pt x="54101" y="253"/>
                </a:moveTo>
                <a:lnTo>
                  <a:pt x="46735" y="253"/>
                </a:lnTo>
                <a:lnTo>
                  <a:pt x="39624" y="3683"/>
                </a:lnTo>
                <a:lnTo>
                  <a:pt x="33146" y="10413"/>
                </a:lnTo>
                <a:lnTo>
                  <a:pt x="75139" y="10413"/>
                </a:lnTo>
                <a:lnTo>
                  <a:pt x="72805" y="6826"/>
                </a:lnTo>
                <a:lnTo>
                  <a:pt x="63832" y="1594"/>
                </a:lnTo>
                <a:lnTo>
                  <a:pt x="5410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19668" y="478831"/>
            <a:ext cx="34290" cy="73025"/>
          </a:xfrm>
          <a:custGeom>
            <a:avLst/>
            <a:gdLst/>
            <a:ahLst/>
            <a:cxnLst/>
            <a:rect l="l" t="t" r="r" b="b"/>
            <a:pathLst>
              <a:path w="34290" h="73025">
                <a:moveTo>
                  <a:pt x="34035" y="0"/>
                </a:moveTo>
                <a:lnTo>
                  <a:pt x="32257" y="85"/>
                </a:lnTo>
                <a:lnTo>
                  <a:pt x="0" y="5038"/>
                </a:lnTo>
                <a:lnTo>
                  <a:pt x="0" y="10499"/>
                </a:lnTo>
                <a:lnTo>
                  <a:pt x="1524" y="10499"/>
                </a:lnTo>
                <a:lnTo>
                  <a:pt x="11429" y="10880"/>
                </a:lnTo>
                <a:lnTo>
                  <a:pt x="13588" y="12785"/>
                </a:lnTo>
                <a:lnTo>
                  <a:pt x="13588" y="72209"/>
                </a:lnTo>
                <a:lnTo>
                  <a:pt x="34035" y="72983"/>
                </a:lnTo>
                <a:lnTo>
                  <a:pt x="3403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31606" y="448055"/>
            <a:ext cx="24130" cy="20955"/>
          </a:xfrm>
          <a:custGeom>
            <a:avLst/>
            <a:gdLst/>
            <a:ahLst/>
            <a:cxnLst/>
            <a:rect l="l" t="t" r="r" b="b"/>
            <a:pathLst>
              <a:path w="24129" h="20954">
                <a:moveTo>
                  <a:pt x="18288" y="0"/>
                </a:moveTo>
                <a:lnTo>
                  <a:pt x="5207" y="0"/>
                </a:lnTo>
                <a:lnTo>
                  <a:pt x="0" y="4572"/>
                </a:lnTo>
                <a:lnTo>
                  <a:pt x="0" y="15748"/>
                </a:lnTo>
                <a:lnTo>
                  <a:pt x="5207" y="20447"/>
                </a:lnTo>
                <a:lnTo>
                  <a:pt x="18288" y="20447"/>
                </a:lnTo>
                <a:lnTo>
                  <a:pt x="23749" y="15748"/>
                </a:lnTo>
                <a:lnTo>
                  <a:pt x="23749" y="4572"/>
                </a:lnTo>
                <a:lnTo>
                  <a:pt x="1828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72373" y="478662"/>
            <a:ext cx="64769" cy="73660"/>
          </a:xfrm>
          <a:custGeom>
            <a:avLst/>
            <a:gdLst/>
            <a:ahLst/>
            <a:cxnLst/>
            <a:rect l="l" t="t" r="r" b="b"/>
            <a:pathLst>
              <a:path w="64770" h="73659">
                <a:moveTo>
                  <a:pt x="33527" y="0"/>
                </a:moveTo>
                <a:lnTo>
                  <a:pt x="306" y="5159"/>
                </a:lnTo>
                <a:lnTo>
                  <a:pt x="0" y="10667"/>
                </a:lnTo>
                <a:lnTo>
                  <a:pt x="1270" y="10667"/>
                </a:lnTo>
                <a:lnTo>
                  <a:pt x="11429" y="11049"/>
                </a:lnTo>
                <a:lnTo>
                  <a:pt x="13461" y="12953"/>
                </a:lnTo>
                <a:lnTo>
                  <a:pt x="13461" y="72377"/>
                </a:lnTo>
                <a:lnTo>
                  <a:pt x="33527" y="73151"/>
                </a:lnTo>
                <a:lnTo>
                  <a:pt x="33527" y="37619"/>
                </a:lnTo>
                <a:lnTo>
                  <a:pt x="35728" y="26250"/>
                </a:lnTo>
                <a:lnTo>
                  <a:pt x="46789" y="16972"/>
                </a:lnTo>
                <a:lnTo>
                  <a:pt x="56642" y="16001"/>
                </a:lnTo>
                <a:lnTo>
                  <a:pt x="64643" y="16001"/>
                </a:lnTo>
                <a:lnTo>
                  <a:pt x="64643" y="14732"/>
                </a:lnTo>
                <a:lnTo>
                  <a:pt x="33527" y="14732"/>
                </a:lnTo>
                <a:lnTo>
                  <a:pt x="33527" y="0"/>
                </a:lnTo>
                <a:close/>
              </a:path>
              <a:path w="64770" h="73659">
                <a:moveTo>
                  <a:pt x="64643" y="16001"/>
                </a:moveTo>
                <a:lnTo>
                  <a:pt x="56642" y="16001"/>
                </a:lnTo>
                <a:lnTo>
                  <a:pt x="59054" y="16763"/>
                </a:lnTo>
                <a:lnTo>
                  <a:pt x="61468" y="17272"/>
                </a:lnTo>
                <a:lnTo>
                  <a:pt x="64643" y="18287"/>
                </a:lnTo>
                <a:lnTo>
                  <a:pt x="64643" y="16001"/>
                </a:lnTo>
                <a:close/>
              </a:path>
              <a:path w="64770" h="73659">
                <a:moveTo>
                  <a:pt x="57023" y="253"/>
                </a:moveTo>
                <a:lnTo>
                  <a:pt x="42672" y="253"/>
                </a:lnTo>
                <a:lnTo>
                  <a:pt x="36702" y="8254"/>
                </a:lnTo>
                <a:lnTo>
                  <a:pt x="33527" y="14732"/>
                </a:lnTo>
                <a:lnTo>
                  <a:pt x="64643" y="14732"/>
                </a:lnTo>
                <a:lnTo>
                  <a:pt x="64643" y="1142"/>
                </a:lnTo>
                <a:lnTo>
                  <a:pt x="63500" y="1015"/>
                </a:lnTo>
                <a:lnTo>
                  <a:pt x="60198" y="381"/>
                </a:lnTo>
                <a:lnTo>
                  <a:pt x="57023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46077" y="479240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64" y="0"/>
                </a:moveTo>
                <a:lnTo>
                  <a:pt x="25997" y="1407"/>
                </a:lnTo>
                <a:lnTo>
                  <a:pt x="12575" y="6351"/>
                </a:lnTo>
                <a:lnTo>
                  <a:pt x="4081" y="14771"/>
                </a:lnTo>
                <a:lnTo>
                  <a:pt x="0" y="26605"/>
                </a:lnTo>
                <a:lnTo>
                  <a:pt x="1564" y="43893"/>
                </a:lnTo>
                <a:lnTo>
                  <a:pt x="6725" y="57183"/>
                </a:lnTo>
                <a:lnTo>
                  <a:pt x="15209" y="66602"/>
                </a:lnTo>
                <a:lnTo>
                  <a:pt x="26740" y="72278"/>
                </a:lnTo>
                <a:lnTo>
                  <a:pt x="41044" y="74339"/>
                </a:lnTo>
                <a:lnTo>
                  <a:pt x="57176" y="72798"/>
                </a:lnTo>
                <a:lnTo>
                  <a:pt x="66415" y="70357"/>
                </a:lnTo>
                <a:lnTo>
                  <a:pt x="67774" y="69906"/>
                </a:lnTo>
                <a:lnTo>
                  <a:pt x="67774" y="63429"/>
                </a:lnTo>
                <a:lnTo>
                  <a:pt x="50375" y="63429"/>
                </a:lnTo>
                <a:lnTo>
                  <a:pt x="35380" y="59571"/>
                </a:lnTo>
                <a:lnTo>
                  <a:pt x="26034" y="49834"/>
                </a:lnTo>
                <a:lnTo>
                  <a:pt x="21558" y="36973"/>
                </a:lnTo>
                <a:lnTo>
                  <a:pt x="30701" y="33099"/>
                </a:lnTo>
                <a:lnTo>
                  <a:pt x="48165" y="31210"/>
                </a:lnTo>
                <a:lnTo>
                  <a:pt x="64113" y="30594"/>
                </a:lnTo>
                <a:lnTo>
                  <a:pt x="69171" y="29139"/>
                </a:lnTo>
                <a:lnTo>
                  <a:pt x="67828" y="21900"/>
                </a:lnTo>
                <a:lnTo>
                  <a:pt x="22490" y="21900"/>
                </a:lnTo>
                <a:lnTo>
                  <a:pt x="21673" y="16693"/>
                </a:lnTo>
                <a:lnTo>
                  <a:pt x="24848" y="7168"/>
                </a:lnTo>
                <a:lnTo>
                  <a:pt x="60299" y="7168"/>
                </a:lnTo>
                <a:lnTo>
                  <a:pt x="58368" y="4849"/>
                </a:lnTo>
                <a:lnTo>
                  <a:pt x="44864" y="0"/>
                </a:lnTo>
                <a:close/>
              </a:path>
              <a:path w="69215" h="74929">
                <a:moveTo>
                  <a:pt x="67774" y="60381"/>
                </a:moveTo>
                <a:lnTo>
                  <a:pt x="65869" y="61143"/>
                </a:lnTo>
                <a:lnTo>
                  <a:pt x="62567" y="62159"/>
                </a:lnTo>
                <a:lnTo>
                  <a:pt x="56852" y="63429"/>
                </a:lnTo>
                <a:lnTo>
                  <a:pt x="67774" y="63429"/>
                </a:lnTo>
                <a:lnTo>
                  <a:pt x="67774" y="60381"/>
                </a:lnTo>
                <a:close/>
              </a:path>
              <a:path w="69215" h="74929">
                <a:moveTo>
                  <a:pt x="60299" y="7168"/>
                </a:moveTo>
                <a:lnTo>
                  <a:pt x="46438" y="7168"/>
                </a:lnTo>
                <a:lnTo>
                  <a:pt x="49232" y="14915"/>
                </a:lnTo>
                <a:lnTo>
                  <a:pt x="49359" y="21900"/>
                </a:lnTo>
                <a:lnTo>
                  <a:pt x="67828" y="21900"/>
                </a:lnTo>
                <a:lnTo>
                  <a:pt x="66470" y="14581"/>
                </a:lnTo>
                <a:lnTo>
                  <a:pt x="60299" y="71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36026" y="444880"/>
            <a:ext cx="81915" cy="107314"/>
          </a:xfrm>
          <a:custGeom>
            <a:avLst/>
            <a:gdLst/>
            <a:ahLst/>
            <a:cxnLst/>
            <a:rect l="l" t="t" r="r" b="b"/>
            <a:pathLst>
              <a:path w="81915" h="107315">
                <a:moveTo>
                  <a:pt x="31242" y="0"/>
                </a:moveTo>
                <a:lnTo>
                  <a:pt x="225" y="3908"/>
                </a:lnTo>
                <a:lnTo>
                  <a:pt x="0" y="9398"/>
                </a:lnTo>
                <a:lnTo>
                  <a:pt x="1524" y="9398"/>
                </a:lnTo>
                <a:lnTo>
                  <a:pt x="11049" y="9779"/>
                </a:lnTo>
                <a:lnTo>
                  <a:pt x="13207" y="12065"/>
                </a:lnTo>
                <a:lnTo>
                  <a:pt x="13207" y="106833"/>
                </a:lnTo>
                <a:lnTo>
                  <a:pt x="32766" y="106934"/>
                </a:lnTo>
                <a:lnTo>
                  <a:pt x="32765" y="71302"/>
                </a:lnTo>
                <a:lnTo>
                  <a:pt x="37002" y="55980"/>
                </a:lnTo>
                <a:lnTo>
                  <a:pt x="46558" y="47361"/>
                </a:lnTo>
                <a:lnTo>
                  <a:pt x="62229" y="46355"/>
                </a:lnTo>
                <a:lnTo>
                  <a:pt x="79341" y="46355"/>
                </a:lnTo>
                <a:lnTo>
                  <a:pt x="78595" y="45235"/>
                </a:lnTo>
                <a:lnTo>
                  <a:pt x="35534" y="45235"/>
                </a:lnTo>
                <a:lnTo>
                  <a:pt x="33805" y="34828"/>
                </a:lnTo>
                <a:lnTo>
                  <a:pt x="33006" y="17256"/>
                </a:lnTo>
                <a:lnTo>
                  <a:pt x="32778" y="2739"/>
                </a:lnTo>
                <a:lnTo>
                  <a:pt x="31242" y="0"/>
                </a:lnTo>
                <a:close/>
              </a:path>
              <a:path w="81915" h="107315">
                <a:moveTo>
                  <a:pt x="79341" y="46355"/>
                </a:moveTo>
                <a:lnTo>
                  <a:pt x="62229" y="46355"/>
                </a:lnTo>
                <a:lnTo>
                  <a:pt x="62229" y="106774"/>
                </a:lnTo>
                <a:lnTo>
                  <a:pt x="81660" y="106934"/>
                </a:lnTo>
                <a:lnTo>
                  <a:pt x="81660" y="60032"/>
                </a:lnTo>
                <a:lnTo>
                  <a:pt x="80567" y="48193"/>
                </a:lnTo>
                <a:lnTo>
                  <a:pt x="79341" y="46355"/>
                </a:lnTo>
                <a:close/>
              </a:path>
              <a:path w="81915" h="107315">
                <a:moveTo>
                  <a:pt x="59690" y="33401"/>
                </a:moveTo>
                <a:lnTo>
                  <a:pt x="44954" y="37122"/>
                </a:lnTo>
                <a:lnTo>
                  <a:pt x="35534" y="45235"/>
                </a:lnTo>
                <a:lnTo>
                  <a:pt x="78595" y="45235"/>
                </a:lnTo>
                <a:lnTo>
                  <a:pt x="72912" y="36712"/>
                </a:lnTo>
                <a:lnTo>
                  <a:pt x="59690" y="3340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438686" y="479225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41" y="0"/>
                </a:moveTo>
                <a:lnTo>
                  <a:pt x="26029" y="1416"/>
                </a:lnTo>
                <a:lnTo>
                  <a:pt x="12613" y="6370"/>
                </a:lnTo>
                <a:lnTo>
                  <a:pt x="4100" y="14799"/>
                </a:lnTo>
                <a:lnTo>
                  <a:pt x="0" y="26645"/>
                </a:lnTo>
                <a:lnTo>
                  <a:pt x="1557" y="43884"/>
                </a:lnTo>
                <a:lnTo>
                  <a:pt x="6707" y="57150"/>
                </a:lnTo>
                <a:lnTo>
                  <a:pt x="15188" y="66565"/>
                </a:lnTo>
                <a:lnTo>
                  <a:pt x="26739" y="72257"/>
                </a:lnTo>
                <a:lnTo>
                  <a:pt x="41098" y="74350"/>
                </a:lnTo>
                <a:lnTo>
                  <a:pt x="57209" y="72807"/>
                </a:lnTo>
                <a:lnTo>
                  <a:pt x="66437" y="70365"/>
                </a:lnTo>
                <a:lnTo>
                  <a:pt x="67773" y="69922"/>
                </a:lnTo>
                <a:lnTo>
                  <a:pt x="67773" y="63445"/>
                </a:lnTo>
                <a:lnTo>
                  <a:pt x="50374" y="63445"/>
                </a:lnTo>
                <a:lnTo>
                  <a:pt x="35306" y="59559"/>
                </a:lnTo>
                <a:lnTo>
                  <a:pt x="26044" y="49759"/>
                </a:lnTo>
                <a:lnTo>
                  <a:pt x="21728" y="36832"/>
                </a:lnTo>
                <a:lnTo>
                  <a:pt x="30827" y="33042"/>
                </a:lnTo>
                <a:lnTo>
                  <a:pt x="48328" y="31201"/>
                </a:lnTo>
                <a:lnTo>
                  <a:pt x="64255" y="30605"/>
                </a:lnTo>
                <a:lnTo>
                  <a:pt x="69170" y="29155"/>
                </a:lnTo>
                <a:lnTo>
                  <a:pt x="67826" y="21916"/>
                </a:lnTo>
                <a:lnTo>
                  <a:pt x="22530" y="21916"/>
                </a:lnTo>
                <a:lnTo>
                  <a:pt x="21545" y="16709"/>
                </a:lnTo>
                <a:lnTo>
                  <a:pt x="24847" y="7184"/>
                </a:lnTo>
                <a:lnTo>
                  <a:pt x="60304" y="7184"/>
                </a:lnTo>
                <a:lnTo>
                  <a:pt x="58345" y="4833"/>
                </a:lnTo>
                <a:lnTo>
                  <a:pt x="44841" y="0"/>
                </a:lnTo>
                <a:close/>
              </a:path>
              <a:path w="69215" h="74929">
                <a:moveTo>
                  <a:pt x="67773" y="60397"/>
                </a:moveTo>
                <a:lnTo>
                  <a:pt x="65868" y="61159"/>
                </a:lnTo>
                <a:lnTo>
                  <a:pt x="62566" y="62175"/>
                </a:lnTo>
                <a:lnTo>
                  <a:pt x="56851" y="63445"/>
                </a:lnTo>
                <a:lnTo>
                  <a:pt x="67773" y="63445"/>
                </a:lnTo>
                <a:lnTo>
                  <a:pt x="67773" y="60397"/>
                </a:lnTo>
                <a:close/>
              </a:path>
              <a:path w="69215" h="74929">
                <a:moveTo>
                  <a:pt x="60304" y="7184"/>
                </a:moveTo>
                <a:lnTo>
                  <a:pt x="46437" y="7184"/>
                </a:lnTo>
                <a:lnTo>
                  <a:pt x="49104" y="14931"/>
                </a:lnTo>
                <a:lnTo>
                  <a:pt x="49485" y="21916"/>
                </a:lnTo>
                <a:lnTo>
                  <a:pt x="67826" y="21916"/>
                </a:lnTo>
                <a:lnTo>
                  <a:pt x="66461" y="14570"/>
                </a:lnTo>
                <a:lnTo>
                  <a:pt x="60304" y="718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1382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6195" y="31369"/>
                </a:moveTo>
                <a:lnTo>
                  <a:pt x="13462" y="31369"/>
                </a:lnTo>
                <a:lnTo>
                  <a:pt x="13462" y="73590"/>
                </a:lnTo>
                <a:lnTo>
                  <a:pt x="17654" y="89862"/>
                </a:lnTo>
                <a:lnTo>
                  <a:pt x="28511" y="96084"/>
                </a:lnTo>
                <a:lnTo>
                  <a:pt x="44831" y="97027"/>
                </a:lnTo>
                <a:lnTo>
                  <a:pt x="48895" y="96393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290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6195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450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462" y="0"/>
                </a:lnTo>
                <a:lnTo>
                  <a:pt x="13462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57259" y="448055"/>
            <a:ext cx="119380" cy="104139"/>
          </a:xfrm>
          <a:custGeom>
            <a:avLst/>
            <a:gdLst/>
            <a:ahLst/>
            <a:cxnLst/>
            <a:rect l="l" t="t" r="r" b="b"/>
            <a:pathLst>
              <a:path w="119379" h="104140">
                <a:moveTo>
                  <a:pt x="239" y="2"/>
                </a:moveTo>
                <a:lnTo>
                  <a:pt x="0" y="5969"/>
                </a:lnTo>
                <a:lnTo>
                  <a:pt x="3937" y="6731"/>
                </a:lnTo>
                <a:lnTo>
                  <a:pt x="16001" y="8763"/>
                </a:lnTo>
                <a:lnTo>
                  <a:pt x="16891" y="8763"/>
                </a:lnTo>
                <a:lnTo>
                  <a:pt x="16891" y="103712"/>
                </a:lnTo>
                <a:lnTo>
                  <a:pt x="38354" y="103759"/>
                </a:lnTo>
                <a:lnTo>
                  <a:pt x="38353" y="24149"/>
                </a:lnTo>
                <a:lnTo>
                  <a:pt x="61676" y="24149"/>
                </a:lnTo>
                <a:lnTo>
                  <a:pt x="46080" y="547"/>
                </a:lnTo>
                <a:lnTo>
                  <a:pt x="239" y="2"/>
                </a:lnTo>
                <a:close/>
              </a:path>
              <a:path w="119379" h="104140">
                <a:moveTo>
                  <a:pt x="61676" y="24149"/>
                </a:moveTo>
                <a:lnTo>
                  <a:pt x="38353" y="24149"/>
                </a:lnTo>
                <a:lnTo>
                  <a:pt x="42146" y="28984"/>
                </a:lnTo>
                <a:lnTo>
                  <a:pt x="49429" y="39335"/>
                </a:lnTo>
                <a:lnTo>
                  <a:pt x="58878" y="53161"/>
                </a:lnTo>
                <a:lnTo>
                  <a:pt x="69168" y="68425"/>
                </a:lnTo>
                <a:lnTo>
                  <a:pt x="91843" y="102448"/>
                </a:lnTo>
                <a:lnTo>
                  <a:pt x="119116" y="103758"/>
                </a:lnTo>
                <a:lnTo>
                  <a:pt x="119118" y="77952"/>
                </a:lnTo>
                <a:lnTo>
                  <a:pt x="97663" y="77952"/>
                </a:lnTo>
                <a:lnTo>
                  <a:pt x="93822" y="72428"/>
                </a:lnTo>
                <a:lnTo>
                  <a:pt x="86520" y="61572"/>
                </a:lnTo>
                <a:lnTo>
                  <a:pt x="61676" y="24149"/>
                </a:lnTo>
                <a:close/>
              </a:path>
              <a:path w="119379" h="104140">
                <a:moveTo>
                  <a:pt x="117601" y="0"/>
                </a:moveTo>
                <a:lnTo>
                  <a:pt x="97663" y="0"/>
                </a:lnTo>
                <a:lnTo>
                  <a:pt x="97663" y="77952"/>
                </a:lnTo>
                <a:lnTo>
                  <a:pt x="119118" y="77952"/>
                </a:lnTo>
                <a:lnTo>
                  <a:pt x="119125" y="0"/>
                </a:lnTo>
                <a:lnTo>
                  <a:pt x="11760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695855" y="479351"/>
            <a:ext cx="71120" cy="74295"/>
          </a:xfrm>
          <a:custGeom>
            <a:avLst/>
            <a:gdLst/>
            <a:ahLst/>
            <a:cxnLst/>
            <a:rect l="l" t="t" r="r" b="b"/>
            <a:pathLst>
              <a:path w="71120" h="74295">
                <a:moveTo>
                  <a:pt x="46396" y="0"/>
                </a:moveTo>
                <a:lnTo>
                  <a:pt x="27165" y="1271"/>
                </a:lnTo>
                <a:lnTo>
                  <a:pt x="13366" y="5931"/>
                </a:lnTo>
                <a:lnTo>
                  <a:pt x="4483" y="13916"/>
                </a:lnTo>
                <a:lnTo>
                  <a:pt x="0" y="25161"/>
                </a:lnTo>
                <a:lnTo>
                  <a:pt x="1387" y="42673"/>
                </a:lnTo>
                <a:lnTo>
                  <a:pt x="6296" y="56155"/>
                </a:lnTo>
                <a:lnTo>
                  <a:pt x="14468" y="65781"/>
                </a:lnTo>
                <a:lnTo>
                  <a:pt x="25644" y="71724"/>
                </a:lnTo>
                <a:lnTo>
                  <a:pt x="39567" y="74159"/>
                </a:lnTo>
                <a:lnTo>
                  <a:pt x="56625" y="72904"/>
                </a:lnTo>
                <a:lnTo>
                  <a:pt x="66417" y="70609"/>
                </a:lnTo>
                <a:lnTo>
                  <a:pt x="68922" y="69796"/>
                </a:lnTo>
                <a:lnTo>
                  <a:pt x="68922" y="63319"/>
                </a:lnTo>
                <a:lnTo>
                  <a:pt x="51396" y="63319"/>
                </a:lnTo>
                <a:lnTo>
                  <a:pt x="36036" y="59530"/>
                </a:lnTo>
                <a:lnTo>
                  <a:pt x="26508" y="49948"/>
                </a:lnTo>
                <a:lnTo>
                  <a:pt x="21966" y="37249"/>
                </a:lnTo>
                <a:lnTo>
                  <a:pt x="30880" y="33212"/>
                </a:lnTo>
                <a:lnTo>
                  <a:pt x="48239" y="31199"/>
                </a:lnTo>
                <a:lnTo>
                  <a:pt x="64607" y="30504"/>
                </a:lnTo>
                <a:lnTo>
                  <a:pt x="70700" y="29029"/>
                </a:lnTo>
                <a:lnTo>
                  <a:pt x="69326" y="21790"/>
                </a:lnTo>
                <a:lnTo>
                  <a:pt x="23161" y="21790"/>
                </a:lnTo>
                <a:lnTo>
                  <a:pt x="21932" y="16583"/>
                </a:lnTo>
                <a:lnTo>
                  <a:pt x="25107" y="7058"/>
                </a:lnTo>
                <a:lnTo>
                  <a:pt x="61604" y="7058"/>
                </a:lnTo>
                <a:lnTo>
                  <a:pt x="59841" y="4956"/>
                </a:lnTo>
                <a:lnTo>
                  <a:pt x="46396" y="0"/>
                </a:lnTo>
                <a:close/>
              </a:path>
              <a:path w="71120" h="74295">
                <a:moveTo>
                  <a:pt x="68922" y="60271"/>
                </a:moveTo>
                <a:lnTo>
                  <a:pt x="67017" y="61033"/>
                </a:lnTo>
                <a:lnTo>
                  <a:pt x="63715" y="62049"/>
                </a:lnTo>
                <a:lnTo>
                  <a:pt x="57746" y="63319"/>
                </a:lnTo>
                <a:lnTo>
                  <a:pt x="68922" y="63319"/>
                </a:lnTo>
                <a:lnTo>
                  <a:pt x="68922" y="60271"/>
                </a:lnTo>
                <a:close/>
              </a:path>
              <a:path w="71120" h="74295">
                <a:moveTo>
                  <a:pt x="61604" y="7058"/>
                </a:moveTo>
                <a:lnTo>
                  <a:pt x="47205" y="7058"/>
                </a:lnTo>
                <a:lnTo>
                  <a:pt x="49944" y="14650"/>
                </a:lnTo>
                <a:lnTo>
                  <a:pt x="50064" y="16583"/>
                </a:lnTo>
                <a:lnTo>
                  <a:pt x="50253" y="21790"/>
                </a:lnTo>
                <a:lnTo>
                  <a:pt x="69326" y="21790"/>
                </a:lnTo>
                <a:lnTo>
                  <a:pt x="67971" y="14650"/>
                </a:lnTo>
                <a:lnTo>
                  <a:pt x="61604" y="705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61806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5941" y="31369"/>
                </a:moveTo>
                <a:lnTo>
                  <a:pt x="13335" y="31369"/>
                </a:lnTo>
                <a:lnTo>
                  <a:pt x="13335" y="73590"/>
                </a:lnTo>
                <a:lnTo>
                  <a:pt x="17558" y="89862"/>
                </a:lnTo>
                <a:lnTo>
                  <a:pt x="28440" y="96084"/>
                </a:lnTo>
                <a:lnTo>
                  <a:pt x="44830" y="97027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036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5941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324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335" y="0"/>
                </a:lnTo>
                <a:lnTo>
                  <a:pt x="13335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768206" y="480441"/>
            <a:ext cx="86995" cy="71755"/>
          </a:xfrm>
          <a:custGeom>
            <a:avLst/>
            <a:gdLst/>
            <a:ahLst/>
            <a:cxnLst/>
            <a:rect l="l" t="t" r="r" b="b"/>
            <a:pathLst>
              <a:path w="86995" h="71754">
                <a:moveTo>
                  <a:pt x="65079" y="45720"/>
                </a:moveTo>
                <a:lnTo>
                  <a:pt x="42164" y="45720"/>
                </a:lnTo>
                <a:lnTo>
                  <a:pt x="61292" y="71140"/>
                </a:lnTo>
                <a:lnTo>
                  <a:pt x="84709" y="71374"/>
                </a:lnTo>
                <a:lnTo>
                  <a:pt x="65079" y="45720"/>
                </a:lnTo>
                <a:close/>
              </a:path>
              <a:path w="86995" h="71754">
                <a:moveTo>
                  <a:pt x="115" y="0"/>
                </a:moveTo>
                <a:lnTo>
                  <a:pt x="0" y="5714"/>
                </a:lnTo>
                <a:lnTo>
                  <a:pt x="1270" y="5714"/>
                </a:lnTo>
                <a:lnTo>
                  <a:pt x="11557" y="6350"/>
                </a:lnTo>
                <a:lnTo>
                  <a:pt x="13970" y="8255"/>
                </a:lnTo>
                <a:lnTo>
                  <a:pt x="32512" y="32893"/>
                </a:lnTo>
                <a:lnTo>
                  <a:pt x="12549" y="56014"/>
                </a:lnTo>
                <a:lnTo>
                  <a:pt x="33147" y="56134"/>
                </a:lnTo>
                <a:lnTo>
                  <a:pt x="42164" y="45720"/>
                </a:lnTo>
                <a:lnTo>
                  <a:pt x="65079" y="45720"/>
                </a:lnTo>
                <a:lnTo>
                  <a:pt x="48035" y="23444"/>
                </a:lnTo>
                <a:lnTo>
                  <a:pt x="66548" y="23241"/>
                </a:lnTo>
                <a:lnTo>
                  <a:pt x="67690" y="21926"/>
                </a:lnTo>
                <a:lnTo>
                  <a:pt x="47028" y="21926"/>
                </a:lnTo>
                <a:lnTo>
                  <a:pt x="30108" y="12"/>
                </a:lnTo>
                <a:lnTo>
                  <a:pt x="115" y="0"/>
                </a:lnTo>
                <a:close/>
              </a:path>
              <a:path w="86995" h="71754">
                <a:moveTo>
                  <a:pt x="66040" y="0"/>
                </a:moveTo>
                <a:lnTo>
                  <a:pt x="47028" y="21926"/>
                </a:lnTo>
                <a:lnTo>
                  <a:pt x="67690" y="21926"/>
                </a:lnTo>
                <a:lnTo>
                  <a:pt x="86632" y="124"/>
                </a:lnTo>
                <a:lnTo>
                  <a:pt x="6604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4169" y="4986845"/>
            <a:ext cx="97790" cy="74930"/>
          </a:xfrm>
          <a:custGeom>
            <a:avLst/>
            <a:gdLst/>
            <a:ahLst/>
            <a:cxnLst/>
            <a:rect l="l" t="t" r="r" b="b"/>
            <a:pathLst>
              <a:path w="97789" h="74929">
                <a:moveTo>
                  <a:pt x="26920" y="16192"/>
                </a:moveTo>
                <a:lnTo>
                  <a:pt x="17948" y="16192"/>
                </a:lnTo>
                <a:lnTo>
                  <a:pt x="17948" y="73384"/>
                </a:lnTo>
                <a:lnTo>
                  <a:pt x="26920" y="73384"/>
                </a:lnTo>
                <a:lnTo>
                  <a:pt x="26920" y="16192"/>
                </a:lnTo>
                <a:close/>
              </a:path>
              <a:path w="97789" h="74929">
                <a:moveTo>
                  <a:pt x="26920" y="0"/>
                </a:moveTo>
                <a:lnTo>
                  <a:pt x="21139" y="0"/>
                </a:lnTo>
                <a:lnTo>
                  <a:pt x="19577" y="3149"/>
                </a:lnTo>
                <a:lnTo>
                  <a:pt x="16917" y="6413"/>
                </a:lnTo>
                <a:lnTo>
                  <a:pt x="9406" y="13119"/>
                </a:lnTo>
                <a:lnTo>
                  <a:pt x="5019" y="15976"/>
                </a:lnTo>
                <a:lnTo>
                  <a:pt x="0" y="18338"/>
                </a:lnTo>
                <a:lnTo>
                  <a:pt x="0" y="27012"/>
                </a:lnTo>
                <a:lnTo>
                  <a:pt x="17948" y="16192"/>
                </a:lnTo>
                <a:lnTo>
                  <a:pt x="26920" y="16192"/>
                </a:lnTo>
                <a:lnTo>
                  <a:pt x="26920" y="0"/>
                </a:lnTo>
                <a:close/>
              </a:path>
              <a:path w="97789" h="74929">
                <a:moveTo>
                  <a:pt x="81085" y="0"/>
                </a:moveTo>
                <a:lnTo>
                  <a:pt x="50141" y="26345"/>
                </a:lnTo>
                <a:lnTo>
                  <a:pt x="49172" y="42729"/>
                </a:lnTo>
                <a:lnTo>
                  <a:pt x="51236" y="56738"/>
                </a:lnTo>
                <a:lnTo>
                  <a:pt x="56193" y="66379"/>
                </a:lnTo>
                <a:lnTo>
                  <a:pt x="60905" y="71880"/>
                </a:lnTo>
                <a:lnTo>
                  <a:pt x="67001" y="74630"/>
                </a:lnTo>
                <a:lnTo>
                  <a:pt x="78875" y="74630"/>
                </a:lnTo>
                <a:lnTo>
                  <a:pt x="82800" y="73583"/>
                </a:lnTo>
                <a:lnTo>
                  <a:pt x="89708" y="69395"/>
                </a:lnTo>
                <a:lnTo>
                  <a:pt x="91640" y="67251"/>
                </a:lnTo>
                <a:lnTo>
                  <a:pt x="71738" y="67251"/>
                </a:lnTo>
                <a:lnTo>
                  <a:pt x="69261" y="66512"/>
                </a:lnTo>
                <a:lnTo>
                  <a:pt x="64550" y="63554"/>
                </a:lnTo>
                <a:lnTo>
                  <a:pt x="62708" y="61401"/>
                </a:lnTo>
                <a:lnTo>
                  <a:pt x="60079" y="55751"/>
                </a:lnTo>
                <a:lnTo>
                  <a:pt x="59432" y="52792"/>
                </a:lnTo>
                <a:lnTo>
                  <a:pt x="59432" y="44982"/>
                </a:lnTo>
                <a:lnTo>
                  <a:pt x="60841" y="41168"/>
                </a:lnTo>
                <a:lnTo>
                  <a:pt x="66162" y="35692"/>
                </a:lnTo>
                <a:lnTo>
                  <a:pt x="58035" y="35692"/>
                </a:lnTo>
                <a:lnTo>
                  <a:pt x="71928" y="7378"/>
                </a:lnTo>
                <a:lnTo>
                  <a:pt x="92372" y="7378"/>
                </a:lnTo>
                <a:lnTo>
                  <a:pt x="85797" y="1600"/>
                </a:lnTo>
                <a:lnTo>
                  <a:pt x="81085" y="0"/>
                </a:lnTo>
                <a:close/>
              </a:path>
              <a:path w="97789" h="74929">
                <a:moveTo>
                  <a:pt x="92330" y="33897"/>
                </a:moveTo>
                <a:lnTo>
                  <a:pt x="78075" y="33897"/>
                </a:lnTo>
                <a:lnTo>
                  <a:pt x="81466" y="35351"/>
                </a:lnTo>
                <a:lnTo>
                  <a:pt x="86851" y="41168"/>
                </a:lnTo>
                <a:lnTo>
                  <a:pt x="88141" y="44982"/>
                </a:lnTo>
                <a:lnTo>
                  <a:pt x="88099" y="55751"/>
                </a:lnTo>
                <a:lnTo>
                  <a:pt x="86838" y="59607"/>
                </a:lnTo>
                <a:lnTo>
                  <a:pt x="81377" y="65722"/>
                </a:lnTo>
                <a:lnTo>
                  <a:pt x="78126" y="67251"/>
                </a:lnTo>
                <a:lnTo>
                  <a:pt x="91640" y="67251"/>
                </a:lnTo>
                <a:lnTo>
                  <a:pt x="92426" y="66379"/>
                </a:lnTo>
                <a:lnTo>
                  <a:pt x="96376" y="58501"/>
                </a:lnTo>
                <a:lnTo>
                  <a:pt x="97367" y="54239"/>
                </a:lnTo>
                <a:lnTo>
                  <a:pt x="97367" y="42671"/>
                </a:lnTo>
                <a:lnTo>
                  <a:pt x="95271" y="36979"/>
                </a:lnTo>
                <a:lnTo>
                  <a:pt x="92330" y="33897"/>
                </a:lnTo>
                <a:close/>
              </a:path>
              <a:path w="97789" h="74929">
                <a:moveTo>
                  <a:pt x="81771" y="25971"/>
                </a:moveTo>
                <a:lnTo>
                  <a:pt x="72360" y="25971"/>
                </a:lnTo>
                <a:lnTo>
                  <a:pt x="69084" y="26771"/>
                </a:lnTo>
                <a:lnTo>
                  <a:pt x="62835" y="29958"/>
                </a:lnTo>
                <a:lnTo>
                  <a:pt x="60194" y="32401"/>
                </a:lnTo>
                <a:lnTo>
                  <a:pt x="58035" y="35692"/>
                </a:lnTo>
                <a:lnTo>
                  <a:pt x="66162" y="35692"/>
                </a:lnTo>
                <a:lnTo>
                  <a:pt x="66493" y="35351"/>
                </a:lnTo>
                <a:lnTo>
                  <a:pt x="69935" y="33897"/>
                </a:lnTo>
                <a:lnTo>
                  <a:pt x="92330" y="33897"/>
                </a:lnTo>
                <a:lnTo>
                  <a:pt x="86864" y="28168"/>
                </a:lnTo>
                <a:lnTo>
                  <a:pt x="81771" y="25971"/>
                </a:lnTo>
                <a:close/>
              </a:path>
              <a:path w="97789" h="74929">
                <a:moveTo>
                  <a:pt x="92372" y="7378"/>
                </a:moveTo>
                <a:lnTo>
                  <a:pt x="78342" y="7378"/>
                </a:lnTo>
                <a:lnTo>
                  <a:pt x="81326" y="8648"/>
                </a:lnTo>
                <a:lnTo>
                  <a:pt x="83765" y="11214"/>
                </a:lnTo>
                <a:lnTo>
                  <a:pt x="85225" y="12801"/>
                </a:lnTo>
                <a:lnTo>
                  <a:pt x="86356" y="15366"/>
                </a:lnTo>
                <a:lnTo>
                  <a:pt x="87156" y="18884"/>
                </a:lnTo>
                <a:lnTo>
                  <a:pt x="96071" y="18186"/>
                </a:lnTo>
                <a:lnTo>
                  <a:pt x="95347" y="12509"/>
                </a:lnTo>
                <a:lnTo>
                  <a:pt x="93137" y="8051"/>
                </a:lnTo>
                <a:lnTo>
                  <a:pt x="92372" y="737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07158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20"/>
              <a:t>Data</a:t>
            </a:r>
            <a:r>
              <a:rPr dirty="0" sz="2800" spc="15"/>
              <a:t> </a:t>
            </a:r>
            <a:r>
              <a:rPr dirty="0" sz="2800" spc="-15"/>
              <a:t>Center</a:t>
            </a:r>
            <a:r>
              <a:rPr dirty="0" sz="2800" spc="-90"/>
              <a:t> </a:t>
            </a:r>
            <a:r>
              <a:rPr dirty="0" sz="2800" spc="-25"/>
              <a:t>A</a:t>
            </a:r>
            <a:r>
              <a:rPr dirty="0" sz="2800" spc="-35"/>
              <a:t>n</a:t>
            </a:r>
            <a:r>
              <a:rPr dirty="0" sz="2800" spc="-15"/>
              <a:t>al</a:t>
            </a:r>
            <a:r>
              <a:rPr dirty="0" sz="2800" spc="-50"/>
              <a:t>y</a:t>
            </a:r>
            <a:r>
              <a:rPr dirty="0" sz="2800" spc="-10"/>
              <a:t>ti</a:t>
            </a:r>
            <a:r>
              <a:rPr dirty="0" sz="2800" spc="-15"/>
              <a:t>c</a:t>
            </a:r>
            <a:r>
              <a:rPr dirty="0" sz="2800" spc="-20"/>
              <a:t>s</a:t>
            </a:r>
            <a:endParaRPr sz="2800"/>
          </a:p>
        </p:txBody>
      </p:sp>
      <p:sp>
        <p:nvSpPr>
          <p:cNvPr id="35" name="object 35"/>
          <p:cNvSpPr txBox="1"/>
          <p:nvPr/>
        </p:nvSpPr>
        <p:spPr>
          <a:xfrm>
            <a:off x="203098" y="1163233"/>
            <a:ext cx="2636520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990000"/>
                </a:solidFill>
                <a:latin typeface="Arial"/>
                <a:cs typeface="Arial"/>
              </a:rPr>
              <a:t>I</a:t>
            </a:r>
            <a:r>
              <a:rPr dirty="0" sz="1400" spc="-10">
                <a:solidFill>
                  <a:srgbClr val="990000"/>
                </a:solidFill>
                <a:latin typeface="Arial"/>
                <a:cs typeface="Arial"/>
              </a:rPr>
              <a:t>N</a:t>
            </a:r>
            <a:r>
              <a:rPr dirty="0" sz="1400">
                <a:solidFill>
                  <a:srgbClr val="990000"/>
                </a:solidFill>
                <a:latin typeface="Arial"/>
                <a:cs typeface="Arial"/>
              </a:rPr>
              <a:t>I</a:t>
            </a:r>
            <a:r>
              <a:rPr dirty="0" sz="1400" spc="-10">
                <a:solidFill>
                  <a:srgbClr val="990000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990000"/>
                </a:solidFill>
                <a:latin typeface="Arial"/>
                <a:cs typeface="Arial"/>
              </a:rPr>
              <a:t>IAL</a:t>
            </a:r>
            <a:r>
              <a:rPr dirty="0" sz="1400" spc="-165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1400" spc="-110">
                <a:solidFill>
                  <a:srgbClr val="990000"/>
                </a:solidFill>
                <a:latin typeface="Arial"/>
                <a:cs typeface="Arial"/>
              </a:rPr>
              <a:t>AV</a:t>
            </a:r>
            <a:r>
              <a:rPr dirty="0" sz="1400">
                <a:solidFill>
                  <a:srgbClr val="990000"/>
                </a:solidFill>
                <a:latin typeface="Arial"/>
                <a:cs typeface="Arial"/>
              </a:rPr>
              <a:t>AILABIL</a:t>
            </a:r>
            <a:r>
              <a:rPr dirty="0" sz="1400" spc="5">
                <a:solidFill>
                  <a:srgbClr val="990000"/>
                </a:solidFill>
                <a:latin typeface="Arial"/>
                <a:cs typeface="Arial"/>
              </a:rPr>
              <a:t>I</a:t>
            </a:r>
            <a:r>
              <a:rPr dirty="0" sz="1400" spc="-10">
                <a:solidFill>
                  <a:srgbClr val="990000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990000"/>
                </a:solidFill>
                <a:latin typeface="Arial"/>
                <a:cs typeface="Arial"/>
              </a:rPr>
              <a:t>Y</a:t>
            </a:r>
            <a:r>
              <a:rPr dirty="0" sz="1400" spc="-45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990000"/>
                </a:solidFill>
                <a:latin typeface="Arial"/>
                <a:cs typeface="Arial"/>
              </a:rPr>
              <a:t>S</a:t>
            </a:r>
            <a:r>
              <a:rPr dirty="0" sz="1400" spc="-10">
                <a:solidFill>
                  <a:srgbClr val="990000"/>
                </a:solidFill>
                <a:latin typeface="Arial"/>
                <a:cs typeface="Arial"/>
              </a:rPr>
              <a:t>UMM</a:t>
            </a:r>
            <a:r>
              <a:rPr dirty="0" sz="1400">
                <a:solidFill>
                  <a:srgbClr val="990000"/>
                </a:solidFill>
                <a:latin typeface="Arial"/>
                <a:cs typeface="Arial"/>
              </a:rPr>
              <a:t>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131314" y="1405127"/>
            <a:ext cx="5513705" cy="1520825"/>
          </a:xfrm>
          <a:prstGeom prst="rect">
            <a:avLst/>
          </a:prstGeom>
          <a:solidFill>
            <a:srgbClr val="4D4D4D"/>
          </a:solidFill>
        </p:spPr>
        <p:txBody>
          <a:bodyPr wrap="square" lIns="0" tIns="0" rIns="0" bIns="0" rtlCol="0" vert="horz">
            <a:spAutoFit/>
          </a:bodyPr>
          <a:lstStyle/>
          <a:p>
            <a:pPr marL="1567180">
              <a:lnSpc>
                <a:spcPct val="100000"/>
              </a:lnSpc>
            </a:pP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BJEC</a:t>
            </a: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IVES</a:t>
            </a:r>
            <a:endParaRPr sz="1600">
              <a:latin typeface="Arial"/>
              <a:cs typeface="Arial"/>
            </a:endParaRPr>
          </a:p>
          <a:p>
            <a:pPr marL="378460" indent="-287020">
              <a:lnSpc>
                <a:spcPct val="100000"/>
              </a:lnSpc>
              <a:spcBef>
                <a:spcPts val="665"/>
              </a:spcBef>
              <a:buClr>
                <a:srgbClr val="FFFFFF"/>
              </a:buClr>
              <a:buFont typeface="Arial"/>
              <a:buChar char="•"/>
              <a:tabLst>
                <a:tab pos="378460" algn="l"/>
              </a:tabLst>
            </a:pP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ransfo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ata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enter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eaningful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insights</a:t>
            </a:r>
            <a:endParaRPr sz="1400">
              <a:latin typeface="Arial"/>
              <a:cs typeface="Arial"/>
            </a:endParaRPr>
          </a:p>
          <a:p>
            <a:pPr marL="378460" indent="-287020">
              <a:lnSpc>
                <a:spcPct val="100000"/>
              </a:lnSpc>
              <a:spcBef>
                <a:spcPts val="670"/>
              </a:spcBef>
              <a:buClr>
                <a:srgbClr val="FFFFFF"/>
              </a:buClr>
              <a:buFont typeface="Arial"/>
              <a:buChar char="•"/>
              <a:tabLst>
                <a:tab pos="378460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Predicti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ice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endParaRPr sz="1400">
              <a:latin typeface="Arial"/>
              <a:cs typeface="Arial"/>
            </a:endParaRPr>
          </a:p>
          <a:p>
            <a:pPr marL="378460" indent="-287020">
              <a:lnSpc>
                <a:spcPct val="100000"/>
              </a:lnSpc>
              <a:spcBef>
                <a:spcPts val="670"/>
              </a:spcBef>
              <a:buClr>
                <a:srgbClr val="FFFFFF"/>
              </a:buClr>
              <a:buFont typeface="Arial"/>
              <a:buChar char="•"/>
              <a:tabLst>
                <a:tab pos="378460" algn="l"/>
              </a:tabLst>
            </a:pP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oot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cause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anal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sis</a:t>
            </a:r>
            <a:endParaRPr sz="1400">
              <a:latin typeface="Arial"/>
              <a:cs typeface="Arial"/>
            </a:endParaRPr>
          </a:p>
          <a:p>
            <a:pPr marL="378460" indent="-287020">
              <a:lnSpc>
                <a:spcPct val="100000"/>
              </a:lnSpc>
              <a:spcBef>
                <a:spcPts val="670"/>
              </a:spcBef>
              <a:buClr>
                <a:srgbClr val="FFFFFF"/>
              </a:buClr>
              <a:buFont typeface="Arial"/>
              <a:buChar char="•"/>
              <a:tabLst>
                <a:tab pos="378460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Ano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aly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detection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131314" y="3003329"/>
            <a:ext cx="5513705" cy="2103120"/>
          </a:xfrm>
          <a:prstGeom prst="rect">
            <a:avLst/>
          </a:prstGeom>
          <a:solidFill>
            <a:srgbClr val="990000"/>
          </a:solidFill>
          <a:ln w="1905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835"/>
              </a:lnSpc>
            </a:pP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UTI</a:t>
            </a:r>
            <a:r>
              <a:rPr dirty="0" sz="1600" spc="-2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  <a:p>
            <a:pPr marL="310515" indent="-182880">
              <a:lnSpc>
                <a:spcPts val="1595"/>
              </a:lnSpc>
              <a:buClr>
                <a:srgbClr val="C00000"/>
              </a:buClr>
              <a:buFont typeface="Wingdings"/>
              <a:buChar char=""/>
              <a:tabLst>
                <a:tab pos="311150" algn="l"/>
              </a:tabLst>
            </a:pP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stre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sou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coll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cted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zed</a:t>
            </a:r>
            <a:endParaRPr sz="1400">
              <a:latin typeface="Arial"/>
              <a:cs typeface="Arial"/>
            </a:endParaRPr>
          </a:p>
          <a:p>
            <a:pPr lvl="1" marL="767715" indent="-182880">
              <a:lnSpc>
                <a:spcPct val="100000"/>
              </a:lnSpc>
              <a:spcBef>
                <a:spcPts val="240"/>
              </a:spcBef>
              <a:buClr>
                <a:srgbClr val="C00000"/>
              </a:buClr>
              <a:buFont typeface="Wingdings"/>
              <a:buChar char=""/>
              <a:tabLst>
                <a:tab pos="768350" algn="l"/>
              </a:tabLst>
            </a:pP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orrelates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ult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-cha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sources</a:t>
            </a:r>
            <a:endParaRPr sz="1400">
              <a:latin typeface="Arial"/>
              <a:cs typeface="Arial"/>
            </a:endParaRPr>
          </a:p>
          <a:p>
            <a:pPr lvl="1" marL="767715" marR="226695" indent="-182880">
              <a:lnSpc>
                <a:spcPts val="1510"/>
              </a:lnSpc>
              <a:spcBef>
                <a:spcPts val="420"/>
              </a:spcBef>
              <a:buClr>
                <a:srgbClr val="C00000"/>
              </a:buClr>
              <a:buFont typeface="Wingdings"/>
              <a:buChar char=""/>
              <a:tabLst>
                <a:tab pos="768350" algn="l"/>
              </a:tabLst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redict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ents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before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happen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take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action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 data</a:t>
            </a:r>
            <a:endParaRPr sz="1400">
              <a:latin typeface="Arial"/>
              <a:cs typeface="Arial"/>
            </a:endParaRPr>
          </a:p>
          <a:p>
            <a:pPr marL="310515" marR="320675" indent="-182880">
              <a:lnSpc>
                <a:spcPts val="1510"/>
              </a:lnSpc>
              <a:spcBef>
                <a:spcPts val="395"/>
              </a:spcBef>
              <a:buClr>
                <a:srgbClr val="C00000"/>
              </a:buClr>
              <a:buFont typeface="Wingdings"/>
              <a:buChar char=""/>
              <a:tabLst>
                <a:tab pos="311150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ides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real-ti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operatio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intelligence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dirty="0" sz="1400" spc="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 generati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logs</a:t>
            </a:r>
            <a:endParaRPr sz="1400">
              <a:latin typeface="Arial"/>
              <a:cs typeface="Arial"/>
            </a:endParaRPr>
          </a:p>
          <a:p>
            <a:pPr marL="310515" marR="231775" indent="-182880">
              <a:lnSpc>
                <a:spcPts val="1510"/>
              </a:lnSpc>
              <a:spcBef>
                <a:spcPts val="409"/>
              </a:spcBef>
              <a:buClr>
                <a:srgbClr val="C00000"/>
              </a:buClr>
              <a:buFont typeface="Wingdings"/>
              <a:buChar char=""/>
              <a:tabLst>
                <a:tab pos="311150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Partner-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center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anal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tics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soft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deplo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 on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itachi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pute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blades,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anaged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5907" y="1405127"/>
            <a:ext cx="2034539" cy="12313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5907" y="3701796"/>
            <a:ext cx="2034539" cy="11384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5907" y="2526792"/>
            <a:ext cx="2034539" cy="12786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0" y="50"/>
            <a:ext cx="9144000" cy="8177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853296" y="427608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09">
                <a:moveTo>
                  <a:pt x="47625" y="0"/>
                </a:moveTo>
                <a:lnTo>
                  <a:pt x="25526" y="0"/>
                </a:lnTo>
                <a:lnTo>
                  <a:pt x="0" y="28955"/>
                </a:lnTo>
                <a:lnTo>
                  <a:pt x="22098" y="28955"/>
                </a:lnTo>
                <a:lnTo>
                  <a:pt x="4762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13393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91295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0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746934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28507" y="262636"/>
            <a:ext cx="0" cy="137795"/>
          </a:xfrm>
          <a:custGeom>
            <a:avLst/>
            <a:gdLst/>
            <a:ahLst/>
            <a:cxnLst/>
            <a:rect l="l" t="t" r="r" b="b"/>
            <a:pathLst>
              <a:path w="0" h="137795">
                <a:moveTo>
                  <a:pt x="0" y="0"/>
                </a:moveTo>
                <a:lnTo>
                  <a:pt x="0" y="137794"/>
                </a:lnTo>
              </a:path>
            </a:pathLst>
          </a:custGeom>
          <a:ln w="4546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038338" y="248158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 h="0">
                <a:moveTo>
                  <a:pt x="0" y="0"/>
                </a:moveTo>
                <a:lnTo>
                  <a:pt x="178688" y="0"/>
                </a:lnTo>
              </a:path>
            </a:pathLst>
          </a:custGeom>
          <a:ln w="3022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79561" y="233679"/>
            <a:ext cx="209550" cy="167005"/>
          </a:xfrm>
          <a:custGeom>
            <a:avLst/>
            <a:gdLst/>
            <a:ahLst/>
            <a:cxnLst/>
            <a:rect l="l" t="t" r="r" b="b"/>
            <a:pathLst>
              <a:path w="209550" h="167004">
                <a:moveTo>
                  <a:pt x="130937" y="0"/>
                </a:moveTo>
                <a:lnTo>
                  <a:pt x="78232" y="0"/>
                </a:lnTo>
                <a:lnTo>
                  <a:pt x="0" y="166750"/>
                </a:lnTo>
                <a:lnTo>
                  <a:pt x="49276" y="166750"/>
                </a:lnTo>
                <a:lnTo>
                  <a:pt x="62992" y="131064"/>
                </a:lnTo>
                <a:lnTo>
                  <a:pt x="192526" y="131064"/>
                </a:lnTo>
                <a:lnTo>
                  <a:pt x="179695" y="103759"/>
                </a:lnTo>
                <a:lnTo>
                  <a:pt x="73152" y="103759"/>
                </a:lnTo>
                <a:lnTo>
                  <a:pt x="103759" y="28956"/>
                </a:lnTo>
                <a:lnTo>
                  <a:pt x="144543" y="28956"/>
                </a:lnTo>
                <a:lnTo>
                  <a:pt x="130937" y="0"/>
                </a:lnTo>
                <a:close/>
              </a:path>
              <a:path w="209550" h="167004">
                <a:moveTo>
                  <a:pt x="192526" y="131064"/>
                </a:moveTo>
                <a:lnTo>
                  <a:pt x="146304" y="131064"/>
                </a:lnTo>
                <a:lnTo>
                  <a:pt x="159893" y="166750"/>
                </a:lnTo>
                <a:lnTo>
                  <a:pt x="209296" y="166750"/>
                </a:lnTo>
                <a:lnTo>
                  <a:pt x="192526" y="131064"/>
                </a:lnTo>
                <a:close/>
              </a:path>
              <a:path w="209550" h="167004">
                <a:moveTo>
                  <a:pt x="144543" y="28956"/>
                </a:moveTo>
                <a:lnTo>
                  <a:pt x="103759" y="28956"/>
                </a:lnTo>
                <a:lnTo>
                  <a:pt x="134366" y="103759"/>
                </a:lnTo>
                <a:lnTo>
                  <a:pt x="179695" y="103759"/>
                </a:lnTo>
                <a:lnTo>
                  <a:pt x="144543" y="2895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826010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88275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66177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1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921815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000892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382494" y="230412"/>
            <a:ext cx="186690" cy="173990"/>
          </a:xfrm>
          <a:custGeom>
            <a:avLst/>
            <a:gdLst/>
            <a:ahLst/>
            <a:cxnLst/>
            <a:rect l="l" t="t" r="r" b="b"/>
            <a:pathLst>
              <a:path w="186690" h="173990">
                <a:moveTo>
                  <a:pt x="94067" y="0"/>
                </a:moveTo>
                <a:lnTo>
                  <a:pt x="44129" y="10587"/>
                </a:lnTo>
                <a:lnTo>
                  <a:pt x="7360" y="46820"/>
                </a:lnTo>
                <a:lnTo>
                  <a:pt x="0" y="98949"/>
                </a:lnTo>
                <a:lnTo>
                  <a:pt x="1929" y="111517"/>
                </a:lnTo>
                <a:lnTo>
                  <a:pt x="23416" y="149633"/>
                </a:lnTo>
                <a:lnTo>
                  <a:pt x="61644" y="169117"/>
                </a:lnTo>
                <a:lnTo>
                  <a:pt x="100452" y="173410"/>
                </a:lnTo>
                <a:lnTo>
                  <a:pt x="111776" y="172666"/>
                </a:lnTo>
                <a:lnTo>
                  <a:pt x="162377" y="157325"/>
                </a:lnTo>
                <a:lnTo>
                  <a:pt x="172748" y="147920"/>
                </a:lnTo>
                <a:lnTo>
                  <a:pt x="104407" y="147920"/>
                </a:lnTo>
                <a:lnTo>
                  <a:pt x="95294" y="147892"/>
                </a:lnTo>
                <a:lnTo>
                  <a:pt x="53554" y="125070"/>
                </a:lnTo>
                <a:lnTo>
                  <a:pt x="45611" y="83448"/>
                </a:lnTo>
                <a:lnTo>
                  <a:pt x="46919" y="72521"/>
                </a:lnTo>
                <a:lnTo>
                  <a:pt x="64065" y="35738"/>
                </a:lnTo>
                <a:lnTo>
                  <a:pt x="89548" y="25619"/>
                </a:lnTo>
                <a:lnTo>
                  <a:pt x="170957" y="25619"/>
                </a:lnTo>
                <a:lnTo>
                  <a:pt x="169844" y="24242"/>
                </a:lnTo>
                <a:lnTo>
                  <a:pt x="133388" y="4894"/>
                </a:lnTo>
                <a:lnTo>
                  <a:pt x="108144" y="556"/>
                </a:lnTo>
                <a:lnTo>
                  <a:pt x="94067" y="0"/>
                </a:lnTo>
                <a:close/>
              </a:path>
              <a:path w="186690" h="173990">
                <a:moveTo>
                  <a:pt x="186441" y="109820"/>
                </a:moveTo>
                <a:lnTo>
                  <a:pt x="140348" y="109820"/>
                </a:lnTo>
                <a:lnTo>
                  <a:pt x="140348" y="116170"/>
                </a:lnTo>
                <a:lnTo>
                  <a:pt x="139205" y="122266"/>
                </a:lnTo>
                <a:lnTo>
                  <a:pt x="104407" y="147920"/>
                </a:lnTo>
                <a:lnTo>
                  <a:pt x="172748" y="147920"/>
                </a:lnTo>
                <a:lnTo>
                  <a:pt x="179669" y="137949"/>
                </a:lnTo>
                <a:lnTo>
                  <a:pt x="184417" y="125568"/>
                </a:lnTo>
                <a:lnTo>
                  <a:pt x="185560" y="120615"/>
                </a:lnTo>
                <a:lnTo>
                  <a:pt x="186322" y="115281"/>
                </a:lnTo>
                <a:lnTo>
                  <a:pt x="186441" y="109820"/>
                </a:lnTo>
                <a:close/>
              </a:path>
              <a:path w="186690" h="173990">
                <a:moveTo>
                  <a:pt x="170957" y="25619"/>
                </a:moveTo>
                <a:lnTo>
                  <a:pt x="103899" y="25619"/>
                </a:lnTo>
                <a:lnTo>
                  <a:pt x="110376" y="26508"/>
                </a:lnTo>
                <a:lnTo>
                  <a:pt x="119077" y="29445"/>
                </a:lnTo>
                <a:lnTo>
                  <a:pt x="139700" y="60290"/>
                </a:lnTo>
                <a:lnTo>
                  <a:pt x="185560" y="60290"/>
                </a:lnTo>
                <a:lnTo>
                  <a:pt x="185179" y="56861"/>
                </a:lnTo>
                <a:lnTo>
                  <a:pt x="184671" y="53178"/>
                </a:lnTo>
                <a:lnTo>
                  <a:pt x="182507" y="44433"/>
                </a:lnTo>
                <a:lnTo>
                  <a:pt x="177592" y="33828"/>
                </a:lnTo>
                <a:lnTo>
                  <a:pt x="170957" y="256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87944" y="446409"/>
            <a:ext cx="41275" cy="105410"/>
          </a:xfrm>
          <a:custGeom>
            <a:avLst/>
            <a:gdLst/>
            <a:ahLst/>
            <a:cxnLst/>
            <a:rect l="l" t="t" r="r" b="b"/>
            <a:pathLst>
              <a:path w="41275" h="105409">
                <a:moveTo>
                  <a:pt x="40766" y="0"/>
                </a:moveTo>
                <a:lnTo>
                  <a:pt x="39243" y="122"/>
                </a:lnTo>
                <a:lnTo>
                  <a:pt x="1" y="3677"/>
                </a:lnTo>
                <a:lnTo>
                  <a:pt x="0" y="9520"/>
                </a:lnTo>
                <a:lnTo>
                  <a:pt x="17145" y="11552"/>
                </a:lnTo>
                <a:lnTo>
                  <a:pt x="17145" y="105369"/>
                </a:lnTo>
                <a:lnTo>
                  <a:pt x="40766" y="105405"/>
                </a:lnTo>
                <a:lnTo>
                  <a:pt x="4076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49158" y="478662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59">
                <a:moveTo>
                  <a:pt x="33655" y="0"/>
                </a:moveTo>
                <a:lnTo>
                  <a:pt x="32131" y="253"/>
                </a:lnTo>
                <a:lnTo>
                  <a:pt x="336" y="5155"/>
                </a:lnTo>
                <a:lnTo>
                  <a:pt x="0" y="10667"/>
                </a:lnTo>
                <a:lnTo>
                  <a:pt x="1524" y="10667"/>
                </a:lnTo>
                <a:lnTo>
                  <a:pt x="11557" y="11049"/>
                </a:lnTo>
                <a:lnTo>
                  <a:pt x="13843" y="13081"/>
                </a:lnTo>
                <a:lnTo>
                  <a:pt x="13843" y="72377"/>
                </a:lnTo>
                <a:lnTo>
                  <a:pt x="33655" y="73151"/>
                </a:lnTo>
                <a:lnTo>
                  <a:pt x="33655" y="37130"/>
                </a:lnTo>
                <a:lnTo>
                  <a:pt x="37869" y="23521"/>
                </a:lnTo>
                <a:lnTo>
                  <a:pt x="47925" y="14251"/>
                </a:lnTo>
                <a:lnTo>
                  <a:pt x="81056" y="14251"/>
                </a:lnTo>
                <a:lnTo>
                  <a:pt x="80496" y="12018"/>
                </a:lnTo>
                <a:lnTo>
                  <a:pt x="36714" y="12018"/>
                </a:lnTo>
                <a:lnTo>
                  <a:pt x="33655" y="10667"/>
                </a:lnTo>
                <a:lnTo>
                  <a:pt x="33655" y="0"/>
                </a:lnTo>
                <a:close/>
              </a:path>
              <a:path w="83820" h="73659">
                <a:moveTo>
                  <a:pt x="81056" y="14251"/>
                </a:moveTo>
                <a:lnTo>
                  <a:pt x="47925" y="14251"/>
                </a:lnTo>
                <a:lnTo>
                  <a:pt x="61003" y="18230"/>
                </a:lnTo>
                <a:lnTo>
                  <a:pt x="63368" y="31854"/>
                </a:lnTo>
                <a:lnTo>
                  <a:pt x="63372" y="73132"/>
                </a:lnTo>
                <a:lnTo>
                  <a:pt x="83312" y="73151"/>
                </a:lnTo>
                <a:lnTo>
                  <a:pt x="83312" y="23253"/>
                </a:lnTo>
                <a:lnTo>
                  <a:pt x="81056" y="14251"/>
                </a:lnTo>
                <a:close/>
              </a:path>
              <a:path w="83820" h="73659">
                <a:moveTo>
                  <a:pt x="61341" y="253"/>
                </a:moveTo>
                <a:lnTo>
                  <a:pt x="46385" y="4056"/>
                </a:lnTo>
                <a:lnTo>
                  <a:pt x="36714" y="12018"/>
                </a:lnTo>
                <a:lnTo>
                  <a:pt x="80496" y="12018"/>
                </a:lnTo>
                <a:lnTo>
                  <a:pt x="79651" y="8643"/>
                </a:lnTo>
                <a:lnTo>
                  <a:pt x="69088" y="1207"/>
                </a:lnTo>
                <a:lnTo>
                  <a:pt x="6134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856346" y="47866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0" y="56641"/>
                </a:moveTo>
                <a:lnTo>
                  <a:pt x="0" y="72009"/>
                </a:lnTo>
                <a:lnTo>
                  <a:pt x="1397" y="72136"/>
                </a:lnTo>
                <a:lnTo>
                  <a:pt x="5460" y="73025"/>
                </a:lnTo>
                <a:lnTo>
                  <a:pt x="12700" y="74929"/>
                </a:lnTo>
                <a:lnTo>
                  <a:pt x="22859" y="74929"/>
                </a:lnTo>
                <a:lnTo>
                  <a:pt x="39664" y="72322"/>
                </a:lnTo>
                <a:lnTo>
                  <a:pt x="49534" y="65532"/>
                </a:lnTo>
                <a:lnTo>
                  <a:pt x="14350" y="65532"/>
                </a:lnTo>
                <a:lnTo>
                  <a:pt x="6730" y="60706"/>
                </a:lnTo>
                <a:lnTo>
                  <a:pt x="2158" y="58038"/>
                </a:lnTo>
                <a:lnTo>
                  <a:pt x="0" y="56641"/>
                </a:lnTo>
                <a:close/>
              </a:path>
              <a:path w="54609" h="74929">
                <a:moveTo>
                  <a:pt x="36702" y="0"/>
                </a:moveTo>
                <a:lnTo>
                  <a:pt x="29209" y="0"/>
                </a:lnTo>
                <a:lnTo>
                  <a:pt x="12797" y="2849"/>
                </a:lnTo>
                <a:lnTo>
                  <a:pt x="2785" y="10910"/>
                </a:lnTo>
                <a:lnTo>
                  <a:pt x="3816" y="27349"/>
                </a:lnTo>
                <a:lnTo>
                  <a:pt x="10258" y="37033"/>
                </a:lnTo>
                <a:lnTo>
                  <a:pt x="19333" y="42817"/>
                </a:lnTo>
                <a:lnTo>
                  <a:pt x="36449" y="51181"/>
                </a:lnTo>
                <a:lnTo>
                  <a:pt x="36449" y="62357"/>
                </a:lnTo>
                <a:lnTo>
                  <a:pt x="31750" y="65532"/>
                </a:lnTo>
                <a:lnTo>
                  <a:pt x="49534" y="65532"/>
                </a:lnTo>
                <a:lnTo>
                  <a:pt x="50446" y="64904"/>
                </a:lnTo>
                <a:lnTo>
                  <a:pt x="54353" y="53281"/>
                </a:lnTo>
                <a:lnTo>
                  <a:pt x="49945" y="40664"/>
                </a:lnTo>
                <a:lnTo>
                  <a:pt x="39564" y="32473"/>
                </a:lnTo>
                <a:lnTo>
                  <a:pt x="24256" y="24637"/>
                </a:lnTo>
                <a:lnTo>
                  <a:pt x="17652" y="21336"/>
                </a:lnTo>
                <a:lnTo>
                  <a:pt x="17652" y="10033"/>
                </a:lnTo>
                <a:lnTo>
                  <a:pt x="25019" y="9271"/>
                </a:lnTo>
                <a:lnTo>
                  <a:pt x="49275" y="9271"/>
                </a:lnTo>
                <a:lnTo>
                  <a:pt x="49275" y="2794"/>
                </a:lnTo>
                <a:lnTo>
                  <a:pt x="46862" y="2286"/>
                </a:lnTo>
                <a:lnTo>
                  <a:pt x="36702" y="0"/>
                </a:lnTo>
                <a:close/>
              </a:path>
              <a:path w="54609" h="74929">
                <a:moveTo>
                  <a:pt x="49275" y="9271"/>
                </a:moveTo>
                <a:lnTo>
                  <a:pt x="36195" y="9271"/>
                </a:lnTo>
                <a:lnTo>
                  <a:pt x="46354" y="15621"/>
                </a:lnTo>
                <a:lnTo>
                  <a:pt x="49275" y="17525"/>
                </a:lnTo>
                <a:lnTo>
                  <a:pt x="49275" y="92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20990" y="478662"/>
            <a:ext cx="83820" cy="104139"/>
          </a:xfrm>
          <a:custGeom>
            <a:avLst/>
            <a:gdLst/>
            <a:ahLst/>
            <a:cxnLst/>
            <a:rect l="l" t="t" r="r" b="b"/>
            <a:pathLst>
              <a:path w="83820" h="104140">
                <a:moveTo>
                  <a:pt x="33146" y="0"/>
                </a:moveTo>
                <a:lnTo>
                  <a:pt x="264" y="5165"/>
                </a:lnTo>
                <a:lnTo>
                  <a:pt x="0" y="10795"/>
                </a:lnTo>
                <a:lnTo>
                  <a:pt x="1396" y="10795"/>
                </a:lnTo>
                <a:lnTo>
                  <a:pt x="11302" y="11049"/>
                </a:lnTo>
                <a:lnTo>
                  <a:pt x="13080" y="12953"/>
                </a:lnTo>
                <a:lnTo>
                  <a:pt x="13081" y="103864"/>
                </a:lnTo>
                <a:lnTo>
                  <a:pt x="33019" y="103886"/>
                </a:lnTo>
                <a:lnTo>
                  <a:pt x="33019" y="78229"/>
                </a:lnTo>
                <a:lnTo>
                  <a:pt x="36702" y="71247"/>
                </a:lnTo>
                <a:lnTo>
                  <a:pt x="69168" y="71247"/>
                </a:lnTo>
                <a:lnTo>
                  <a:pt x="77205" y="65139"/>
                </a:lnTo>
                <a:lnTo>
                  <a:pt x="78769" y="61891"/>
                </a:lnTo>
                <a:lnTo>
                  <a:pt x="56120" y="61891"/>
                </a:lnTo>
                <a:lnTo>
                  <a:pt x="39765" y="59429"/>
                </a:lnTo>
                <a:lnTo>
                  <a:pt x="33723" y="49900"/>
                </a:lnTo>
                <a:lnTo>
                  <a:pt x="33019" y="36195"/>
                </a:lnTo>
                <a:lnTo>
                  <a:pt x="34692" y="23019"/>
                </a:lnTo>
                <a:lnTo>
                  <a:pt x="43289" y="11979"/>
                </a:lnTo>
                <a:lnTo>
                  <a:pt x="48386" y="11049"/>
                </a:lnTo>
                <a:lnTo>
                  <a:pt x="75553" y="11049"/>
                </a:lnTo>
                <a:lnTo>
                  <a:pt x="75139" y="10413"/>
                </a:lnTo>
                <a:lnTo>
                  <a:pt x="33146" y="10413"/>
                </a:lnTo>
                <a:lnTo>
                  <a:pt x="33146" y="0"/>
                </a:lnTo>
                <a:close/>
              </a:path>
              <a:path w="83820" h="104140">
                <a:moveTo>
                  <a:pt x="69168" y="71247"/>
                </a:moveTo>
                <a:lnTo>
                  <a:pt x="36702" y="71247"/>
                </a:lnTo>
                <a:lnTo>
                  <a:pt x="42417" y="75311"/>
                </a:lnTo>
                <a:lnTo>
                  <a:pt x="53339" y="75311"/>
                </a:lnTo>
                <a:lnTo>
                  <a:pt x="67202" y="72741"/>
                </a:lnTo>
                <a:lnTo>
                  <a:pt x="69168" y="71247"/>
                </a:lnTo>
                <a:close/>
              </a:path>
              <a:path w="83820" h="104140">
                <a:moveTo>
                  <a:pt x="75553" y="11049"/>
                </a:moveTo>
                <a:lnTo>
                  <a:pt x="48386" y="11049"/>
                </a:lnTo>
                <a:lnTo>
                  <a:pt x="59979" y="17644"/>
                </a:lnTo>
                <a:lnTo>
                  <a:pt x="63366" y="31698"/>
                </a:lnTo>
                <a:lnTo>
                  <a:pt x="61642" y="51516"/>
                </a:lnTo>
                <a:lnTo>
                  <a:pt x="56120" y="61891"/>
                </a:lnTo>
                <a:lnTo>
                  <a:pt x="78769" y="61891"/>
                </a:lnTo>
                <a:lnTo>
                  <a:pt x="83211" y="52667"/>
                </a:lnTo>
                <a:lnTo>
                  <a:pt x="82741" y="31690"/>
                </a:lnTo>
                <a:lnTo>
                  <a:pt x="79191" y="16639"/>
                </a:lnTo>
                <a:lnTo>
                  <a:pt x="75553" y="11049"/>
                </a:lnTo>
                <a:close/>
              </a:path>
              <a:path w="83820" h="104140">
                <a:moveTo>
                  <a:pt x="54101" y="253"/>
                </a:moveTo>
                <a:lnTo>
                  <a:pt x="46735" y="253"/>
                </a:lnTo>
                <a:lnTo>
                  <a:pt x="39624" y="3683"/>
                </a:lnTo>
                <a:lnTo>
                  <a:pt x="33146" y="10413"/>
                </a:lnTo>
                <a:lnTo>
                  <a:pt x="75139" y="10413"/>
                </a:lnTo>
                <a:lnTo>
                  <a:pt x="72805" y="6826"/>
                </a:lnTo>
                <a:lnTo>
                  <a:pt x="63832" y="1594"/>
                </a:lnTo>
                <a:lnTo>
                  <a:pt x="5410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019668" y="478831"/>
            <a:ext cx="34290" cy="73025"/>
          </a:xfrm>
          <a:custGeom>
            <a:avLst/>
            <a:gdLst/>
            <a:ahLst/>
            <a:cxnLst/>
            <a:rect l="l" t="t" r="r" b="b"/>
            <a:pathLst>
              <a:path w="34290" h="73025">
                <a:moveTo>
                  <a:pt x="34035" y="0"/>
                </a:moveTo>
                <a:lnTo>
                  <a:pt x="32257" y="85"/>
                </a:lnTo>
                <a:lnTo>
                  <a:pt x="0" y="5038"/>
                </a:lnTo>
                <a:lnTo>
                  <a:pt x="0" y="10499"/>
                </a:lnTo>
                <a:lnTo>
                  <a:pt x="1524" y="10499"/>
                </a:lnTo>
                <a:lnTo>
                  <a:pt x="11429" y="10880"/>
                </a:lnTo>
                <a:lnTo>
                  <a:pt x="13588" y="12785"/>
                </a:lnTo>
                <a:lnTo>
                  <a:pt x="13588" y="72209"/>
                </a:lnTo>
                <a:lnTo>
                  <a:pt x="34035" y="72983"/>
                </a:lnTo>
                <a:lnTo>
                  <a:pt x="3403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31606" y="448055"/>
            <a:ext cx="24130" cy="20955"/>
          </a:xfrm>
          <a:custGeom>
            <a:avLst/>
            <a:gdLst/>
            <a:ahLst/>
            <a:cxnLst/>
            <a:rect l="l" t="t" r="r" b="b"/>
            <a:pathLst>
              <a:path w="24129" h="20954">
                <a:moveTo>
                  <a:pt x="18288" y="0"/>
                </a:moveTo>
                <a:lnTo>
                  <a:pt x="5207" y="0"/>
                </a:lnTo>
                <a:lnTo>
                  <a:pt x="0" y="4572"/>
                </a:lnTo>
                <a:lnTo>
                  <a:pt x="0" y="15748"/>
                </a:lnTo>
                <a:lnTo>
                  <a:pt x="5207" y="20447"/>
                </a:lnTo>
                <a:lnTo>
                  <a:pt x="18288" y="20447"/>
                </a:lnTo>
                <a:lnTo>
                  <a:pt x="23749" y="15748"/>
                </a:lnTo>
                <a:lnTo>
                  <a:pt x="23749" y="4572"/>
                </a:lnTo>
                <a:lnTo>
                  <a:pt x="1828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72373" y="478662"/>
            <a:ext cx="64769" cy="73660"/>
          </a:xfrm>
          <a:custGeom>
            <a:avLst/>
            <a:gdLst/>
            <a:ahLst/>
            <a:cxnLst/>
            <a:rect l="l" t="t" r="r" b="b"/>
            <a:pathLst>
              <a:path w="64770" h="73659">
                <a:moveTo>
                  <a:pt x="33527" y="0"/>
                </a:moveTo>
                <a:lnTo>
                  <a:pt x="306" y="5159"/>
                </a:lnTo>
                <a:lnTo>
                  <a:pt x="0" y="10667"/>
                </a:lnTo>
                <a:lnTo>
                  <a:pt x="1270" y="10667"/>
                </a:lnTo>
                <a:lnTo>
                  <a:pt x="11429" y="11049"/>
                </a:lnTo>
                <a:lnTo>
                  <a:pt x="13461" y="12953"/>
                </a:lnTo>
                <a:lnTo>
                  <a:pt x="13461" y="72377"/>
                </a:lnTo>
                <a:lnTo>
                  <a:pt x="33527" y="73151"/>
                </a:lnTo>
                <a:lnTo>
                  <a:pt x="33527" y="37619"/>
                </a:lnTo>
                <a:lnTo>
                  <a:pt x="35728" y="26250"/>
                </a:lnTo>
                <a:lnTo>
                  <a:pt x="46789" y="16972"/>
                </a:lnTo>
                <a:lnTo>
                  <a:pt x="56642" y="16001"/>
                </a:lnTo>
                <a:lnTo>
                  <a:pt x="64643" y="16001"/>
                </a:lnTo>
                <a:lnTo>
                  <a:pt x="64643" y="14732"/>
                </a:lnTo>
                <a:lnTo>
                  <a:pt x="33527" y="14732"/>
                </a:lnTo>
                <a:lnTo>
                  <a:pt x="33527" y="0"/>
                </a:lnTo>
                <a:close/>
              </a:path>
              <a:path w="64770" h="73659">
                <a:moveTo>
                  <a:pt x="64643" y="16001"/>
                </a:moveTo>
                <a:lnTo>
                  <a:pt x="56642" y="16001"/>
                </a:lnTo>
                <a:lnTo>
                  <a:pt x="59054" y="16763"/>
                </a:lnTo>
                <a:lnTo>
                  <a:pt x="61468" y="17272"/>
                </a:lnTo>
                <a:lnTo>
                  <a:pt x="64643" y="18287"/>
                </a:lnTo>
                <a:lnTo>
                  <a:pt x="64643" y="16001"/>
                </a:lnTo>
                <a:close/>
              </a:path>
              <a:path w="64770" h="73659">
                <a:moveTo>
                  <a:pt x="57023" y="253"/>
                </a:moveTo>
                <a:lnTo>
                  <a:pt x="42672" y="253"/>
                </a:lnTo>
                <a:lnTo>
                  <a:pt x="36702" y="8254"/>
                </a:lnTo>
                <a:lnTo>
                  <a:pt x="33527" y="14732"/>
                </a:lnTo>
                <a:lnTo>
                  <a:pt x="64643" y="14732"/>
                </a:lnTo>
                <a:lnTo>
                  <a:pt x="64643" y="1142"/>
                </a:lnTo>
                <a:lnTo>
                  <a:pt x="63500" y="1015"/>
                </a:lnTo>
                <a:lnTo>
                  <a:pt x="60198" y="381"/>
                </a:lnTo>
                <a:lnTo>
                  <a:pt x="57023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146077" y="479240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64" y="0"/>
                </a:moveTo>
                <a:lnTo>
                  <a:pt x="25997" y="1407"/>
                </a:lnTo>
                <a:lnTo>
                  <a:pt x="12575" y="6351"/>
                </a:lnTo>
                <a:lnTo>
                  <a:pt x="4081" y="14771"/>
                </a:lnTo>
                <a:lnTo>
                  <a:pt x="0" y="26605"/>
                </a:lnTo>
                <a:lnTo>
                  <a:pt x="1564" y="43893"/>
                </a:lnTo>
                <a:lnTo>
                  <a:pt x="6725" y="57183"/>
                </a:lnTo>
                <a:lnTo>
                  <a:pt x="15209" y="66602"/>
                </a:lnTo>
                <a:lnTo>
                  <a:pt x="26740" y="72278"/>
                </a:lnTo>
                <a:lnTo>
                  <a:pt x="41044" y="74339"/>
                </a:lnTo>
                <a:lnTo>
                  <a:pt x="57176" y="72798"/>
                </a:lnTo>
                <a:lnTo>
                  <a:pt x="66415" y="70357"/>
                </a:lnTo>
                <a:lnTo>
                  <a:pt x="67774" y="69906"/>
                </a:lnTo>
                <a:lnTo>
                  <a:pt x="67774" y="63429"/>
                </a:lnTo>
                <a:lnTo>
                  <a:pt x="50375" y="63429"/>
                </a:lnTo>
                <a:lnTo>
                  <a:pt x="35380" y="59571"/>
                </a:lnTo>
                <a:lnTo>
                  <a:pt x="26034" y="49834"/>
                </a:lnTo>
                <a:lnTo>
                  <a:pt x="21558" y="36973"/>
                </a:lnTo>
                <a:lnTo>
                  <a:pt x="30701" y="33099"/>
                </a:lnTo>
                <a:lnTo>
                  <a:pt x="48165" y="31210"/>
                </a:lnTo>
                <a:lnTo>
                  <a:pt x="64113" y="30594"/>
                </a:lnTo>
                <a:lnTo>
                  <a:pt x="69171" y="29139"/>
                </a:lnTo>
                <a:lnTo>
                  <a:pt x="67828" y="21900"/>
                </a:lnTo>
                <a:lnTo>
                  <a:pt x="22490" y="21900"/>
                </a:lnTo>
                <a:lnTo>
                  <a:pt x="21673" y="16693"/>
                </a:lnTo>
                <a:lnTo>
                  <a:pt x="24848" y="7168"/>
                </a:lnTo>
                <a:lnTo>
                  <a:pt x="60299" y="7168"/>
                </a:lnTo>
                <a:lnTo>
                  <a:pt x="58368" y="4849"/>
                </a:lnTo>
                <a:lnTo>
                  <a:pt x="44864" y="0"/>
                </a:lnTo>
                <a:close/>
              </a:path>
              <a:path w="69215" h="74929">
                <a:moveTo>
                  <a:pt x="67774" y="60381"/>
                </a:moveTo>
                <a:lnTo>
                  <a:pt x="65869" y="61143"/>
                </a:lnTo>
                <a:lnTo>
                  <a:pt x="62567" y="62159"/>
                </a:lnTo>
                <a:lnTo>
                  <a:pt x="56852" y="63429"/>
                </a:lnTo>
                <a:lnTo>
                  <a:pt x="67774" y="63429"/>
                </a:lnTo>
                <a:lnTo>
                  <a:pt x="67774" y="60381"/>
                </a:lnTo>
                <a:close/>
              </a:path>
              <a:path w="69215" h="74929">
                <a:moveTo>
                  <a:pt x="60299" y="7168"/>
                </a:moveTo>
                <a:lnTo>
                  <a:pt x="46438" y="7168"/>
                </a:lnTo>
                <a:lnTo>
                  <a:pt x="49232" y="14915"/>
                </a:lnTo>
                <a:lnTo>
                  <a:pt x="49359" y="21900"/>
                </a:lnTo>
                <a:lnTo>
                  <a:pt x="67828" y="21900"/>
                </a:lnTo>
                <a:lnTo>
                  <a:pt x="66470" y="14581"/>
                </a:lnTo>
                <a:lnTo>
                  <a:pt x="60299" y="71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336026" y="444880"/>
            <a:ext cx="81915" cy="107314"/>
          </a:xfrm>
          <a:custGeom>
            <a:avLst/>
            <a:gdLst/>
            <a:ahLst/>
            <a:cxnLst/>
            <a:rect l="l" t="t" r="r" b="b"/>
            <a:pathLst>
              <a:path w="81915" h="107315">
                <a:moveTo>
                  <a:pt x="31242" y="0"/>
                </a:moveTo>
                <a:lnTo>
                  <a:pt x="225" y="3908"/>
                </a:lnTo>
                <a:lnTo>
                  <a:pt x="0" y="9398"/>
                </a:lnTo>
                <a:lnTo>
                  <a:pt x="1524" y="9398"/>
                </a:lnTo>
                <a:lnTo>
                  <a:pt x="11049" y="9779"/>
                </a:lnTo>
                <a:lnTo>
                  <a:pt x="13207" y="12065"/>
                </a:lnTo>
                <a:lnTo>
                  <a:pt x="13207" y="106833"/>
                </a:lnTo>
                <a:lnTo>
                  <a:pt x="32766" y="106934"/>
                </a:lnTo>
                <a:lnTo>
                  <a:pt x="32765" y="71302"/>
                </a:lnTo>
                <a:lnTo>
                  <a:pt x="37002" y="55980"/>
                </a:lnTo>
                <a:lnTo>
                  <a:pt x="46558" y="47361"/>
                </a:lnTo>
                <a:lnTo>
                  <a:pt x="62229" y="46355"/>
                </a:lnTo>
                <a:lnTo>
                  <a:pt x="79341" y="46355"/>
                </a:lnTo>
                <a:lnTo>
                  <a:pt x="78595" y="45235"/>
                </a:lnTo>
                <a:lnTo>
                  <a:pt x="35534" y="45235"/>
                </a:lnTo>
                <a:lnTo>
                  <a:pt x="33805" y="34828"/>
                </a:lnTo>
                <a:lnTo>
                  <a:pt x="33006" y="17256"/>
                </a:lnTo>
                <a:lnTo>
                  <a:pt x="32778" y="2739"/>
                </a:lnTo>
                <a:lnTo>
                  <a:pt x="31242" y="0"/>
                </a:lnTo>
                <a:close/>
              </a:path>
              <a:path w="81915" h="107315">
                <a:moveTo>
                  <a:pt x="79341" y="46355"/>
                </a:moveTo>
                <a:lnTo>
                  <a:pt x="62229" y="46355"/>
                </a:lnTo>
                <a:lnTo>
                  <a:pt x="62229" y="106774"/>
                </a:lnTo>
                <a:lnTo>
                  <a:pt x="81660" y="106934"/>
                </a:lnTo>
                <a:lnTo>
                  <a:pt x="81660" y="60032"/>
                </a:lnTo>
                <a:lnTo>
                  <a:pt x="80567" y="48193"/>
                </a:lnTo>
                <a:lnTo>
                  <a:pt x="79341" y="46355"/>
                </a:lnTo>
                <a:close/>
              </a:path>
              <a:path w="81915" h="107315">
                <a:moveTo>
                  <a:pt x="59690" y="33401"/>
                </a:moveTo>
                <a:lnTo>
                  <a:pt x="44954" y="37122"/>
                </a:lnTo>
                <a:lnTo>
                  <a:pt x="35534" y="45235"/>
                </a:lnTo>
                <a:lnTo>
                  <a:pt x="78595" y="45235"/>
                </a:lnTo>
                <a:lnTo>
                  <a:pt x="72912" y="36712"/>
                </a:lnTo>
                <a:lnTo>
                  <a:pt x="59690" y="3340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438686" y="479225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41" y="0"/>
                </a:moveTo>
                <a:lnTo>
                  <a:pt x="26029" y="1416"/>
                </a:lnTo>
                <a:lnTo>
                  <a:pt x="12613" y="6370"/>
                </a:lnTo>
                <a:lnTo>
                  <a:pt x="4100" y="14799"/>
                </a:lnTo>
                <a:lnTo>
                  <a:pt x="0" y="26645"/>
                </a:lnTo>
                <a:lnTo>
                  <a:pt x="1557" y="43884"/>
                </a:lnTo>
                <a:lnTo>
                  <a:pt x="6707" y="57150"/>
                </a:lnTo>
                <a:lnTo>
                  <a:pt x="15188" y="66565"/>
                </a:lnTo>
                <a:lnTo>
                  <a:pt x="26739" y="72257"/>
                </a:lnTo>
                <a:lnTo>
                  <a:pt x="41098" y="74350"/>
                </a:lnTo>
                <a:lnTo>
                  <a:pt x="57209" y="72807"/>
                </a:lnTo>
                <a:lnTo>
                  <a:pt x="66437" y="70365"/>
                </a:lnTo>
                <a:lnTo>
                  <a:pt x="67773" y="69922"/>
                </a:lnTo>
                <a:lnTo>
                  <a:pt x="67773" y="63445"/>
                </a:lnTo>
                <a:lnTo>
                  <a:pt x="50374" y="63445"/>
                </a:lnTo>
                <a:lnTo>
                  <a:pt x="35306" y="59559"/>
                </a:lnTo>
                <a:lnTo>
                  <a:pt x="26044" y="49759"/>
                </a:lnTo>
                <a:lnTo>
                  <a:pt x="21728" y="36832"/>
                </a:lnTo>
                <a:lnTo>
                  <a:pt x="30827" y="33042"/>
                </a:lnTo>
                <a:lnTo>
                  <a:pt x="48328" y="31201"/>
                </a:lnTo>
                <a:lnTo>
                  <a:pt x="64255" y="30605"/>
                </a:lnTo>
                <a:lnTo>
                  <a:pt x="69170" y="29155"/>
                </a:lnTo>
                <a:lnTo>
                  <a:pt x="67826" y="21916"/>
                </a:lnTo>
                <a:lnTo>
                  <a:pt x="22530" y="21916"/>
                </a:lnTo>
                <a:lnTo>
                  <a:pt x="21545" y="16709"/>
                </a:lnTo>
                <a:lnTo>
                  <a:pt x="24847" y="7184"/>
                </a:lnTo>
                <a:lnTo>
                  <a:pt x="60304" y="7184"/>
                </a:lnTo>
                <a:lnTo>
                  <a:pt x="58345" y="4833"/>
                </a:lnTo>
                <a:lnTo>
                  <a:pt x="44841" y="0"/>
                </a:lnTo>
                <a:close/>
              </a:path>
              <a:path w="69215" h="74929">
                <a:moveTo>
                  <a:pt x="67773" y="60397"/>
                </a:moveTo>
                <a:lnTo>
                  <a:pt x="65868" y="61159"/>
                </a:lnTo>
                <a:lnTo>
                  <a:pt x="62566" y="62175"/>
                </a:lnTo>
                <a:lnTo>
                  <a:pt x="56851" y="63445"/>
                </a:lnTo>
                <a:lnTo>
                  <a:pt x="67773" y="63445"/>
                </a:lnTo>
                <a:lnTo>
                  <a:pt x="67773" y="60397"/>
                </a:lnTo>
                <a:close/>
              </a:path>
              <a:path w="69215" h="74929">
                <a:moveTo>
                  <a:pt x="60304" y="7184"/>
                </a:moveTo>
                <a:lnTo>
                  <a:pt x="46437" y="7184"/>
                </a:lnTo>
                <a:lnTo>
                  <a:pt x="49104" y="14931"/>
                </a:lnTo>
                <a:lnTo>
                  <a:pt x="49485" y="21916"/>
                </a:lnTo>
                <a:lnTo>
                  <a:pt x="67826" y="21916"/>
                </a:lnTo>
                <a:lnTo>
                  <a:pt x="66461" y="14570"/>
                </a:lnTo>
                <a:lnTo>
                  <a:pt x="60304" y="718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271382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6195" y="31369"/>
                </a:moveTo>
                <a:lnTo>
                  <a:pt x="13462" y="31369"/>
                </a:lnTo>
                <a:lnTo>
                  <a:pt x="13462" y="73590"/>
                </a:lnTo>
                <a:lnTo>
                  <a:pt x="17654" y="89862"/>
                </a:lnTo>
                <a:lnTo>
                  <a:pt x="28511" y="96084"/>
                </a:lnTo>
                <a:lnTo>
                  <a:pt x="44831" y="97027"/>
                </a:lnTo>
                <a:lnTo>
                  <a:pt x="48895" y="96393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290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6195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450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462" y="0"/>
                </a:lnTo>
                <a:lnTo>
                  <a:pt x="13462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557259" y="448055"/>
            <a:ext cx="119380" cy="104139"/>
          </a:xfrm>
          <a:custGeom>
            <a:avLst/>
            <a:gdLst/>
            <a:ahLst/>
            <a:cxnLst/>
            <a:rect l="l" t="t" r="r" b="b"/>
            <a:pathLst>
              <a:path w="119379" h="104140">
                <a:moveTo>
                  <a:pt x="239" y="2"/>
                </a:moveTo>
                <a:lnTo>
                  <a:pt x="0" y="5969"/>
                </a:lnTo>
                <a:lnTo>
                  <a:pt x="3937" y="6731"/>
                </a:lnTo>
                <a:lnTo>
                  <a:pt x="16001" y="8763"/>
                </a:lnTo>
                <a:lnTo>
                  <a:pt x="16891" y="8763"/>
                </a:lnTo>
                <a:lnTo>
                  <a:pt x="16891" y="103712"/>
                </a:lnTo>
                <a:lnTo>
                  <a:pt x="38354" y="103759"/>
                </a:lnTo>
                <a:lnTo>
                  <a:pt x="38353" y="24149"/>
                </a:lnTo>
                <a:lnTo>
                  <a:pt x="61676" y="24149"/>
                </a:lnTo>
                <a:lnTo>
                  <a:pt x="46080" y="547"/>
                </a:lnTo>
                <a:lnTo>
                  <a:pt x="239" y="2"/>
                </a:lnTo>
                <a:close/>
              </a:path>
              <a:path w="119379" h="104140">
                <a:moveTo>
                  <a:pt x="61676" y="24149"/>
                </a:moveTo>
                <a:lnTo>
                  <a:pt x="38353" y="24149"/>
                </a:lnTo>
                <a:lnTo>
                  <a:pt x="42146" y="28984"/>
                </a:lnTo>
                <a:lnTo>
                  <a:pt x="49429" y="39335"/>
                </a:lnTo>
                <a:lnTo>
                  <a:pt x="58878" y="53161"/>
                </a:lnTo>
                <a:lnTo>
                  <a:pt x="69168" y="68425"/>
                </a:lnTo>
                <a:lnTo>
                  <a:pt x="91843" y="102448"/>
                </a:lnTo>
                <a:lnTo>
                  <a:pt x="119116" y="103758"/>
                </a:lnTo>
                <a:lnTo>
                  <a:pt x="119118" y="77952"/>
                </a:lnTo>
                <a:lnTo>
                  <a:pt x="97663" y="77952"/>
                </a:lnTo>
                <a:lnTo>
                  <a:pt x="93822" y="72428"/>
                </a:lnTo>
                <a:lnTo>
                  <a:pt x="86520" y="61572"/>
                </a:lnTo>
                <a:lnTo>
                  <a:pt x="61676" y="24149"/>
                </a:lnTo>
                <a:close/>
              </a:path>
              <a:path w="119379" h="104140">
                <a:moveTo>
                  <a:pt x="117601" y="0"/>
                </a:moveTo>
                <a:lnTo>
                  <a:pt x="97663" y="0"/>
                </a:lnTo>
                <a:lnTo>
                  <a:pt x="97663" y="77952"/>
                </a:lnTo>
                <a:lnTo>
                  <a:pt x="119118" y="77952"/>
                </a:lnTo>
                <a:lnTo>
                  <a:pt x="119125" y="0"/>
                </a:lnTo>
                <a:lnTo>
                  <a:pt x="11760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695855" y="479351"/>
            <a:ext cx="71120" cy="74295"/>
          </a:xfrm>
          <a:custGeom>
            <a:avLst/>
            <a:gdLst/>
            <a:ahLst/>
            <a:cxnLst/>
            <a:rect l="l" t="t" r="r" b="b"/>
            <a:pathLst>
              <a:path w="71120" h="74295">
                <a:moveTo>
                  <a:pt x="46396" y="0"/>
                </a:moveTo>
                <a:lnTo>
                  <a:pt x="27165" y="1271"/>
                </a:lnTo>
                <a:lnTo>
                  <a:pt x="13366" y="5931"/>
                </a:lnTo>
                <a:lnTo>
                  <a:pt x="4483" y="13916"/>
                </a:lnTo>
                <a:lnTo>
                  <a:pt x="0" y="25161"/>
                </a:lnTo>
                <a:lnTo>
                  <a:pt x="1387" y="42673"/>
                </a:lnTo>
                <a:lnTo>
                  <a:pt x="6296" y="56155"/>
                </a:lnTo>
                <a:lnTo>
                  <a:pt x="14468" y="65781"/>
                </a:lnTo>
                <a:lnTo>
                  <a:pt x="25644" y="71724"/>
                </a:lnTo>
                <a:lnTo>
                  <a:pt x="39567" y="74159"/>
                </a:lnTo>
                <a:lnTo>
                  <a:pt x="56625" y="72904"/>
                </a:lnTo>
                <a:lnTo>
                  <a:pt x="66417" y="70609"/>
                </a:lnTo>
                <a:lnTo>
                  <a:pt x="68922" y="69796"/>
                </a:lnTo>
                <a:lnTo>
                  <a:pt x="68922" y="63319"/>
                </a:lnTo>
                <a:lnTo>
                  <a:pt x="51396" y="63319"/>
                </a:lnTo>
                <a:lnTo>
                  <a:pt x="36036" y="59530"/>
                </a:lnTo>
                <a:lnTo>
                  <a:pt x="26508" y="49948"/>
                </a:lnTo>
                <a:lnTo>
                  <a:pt x="21966" y="37249"/>
                </a:lnTo>
                <a:lnTo>
                  <a:pt x="30880" y="33212"/>
                </a:lnTo>
                <a:lnTo>
                  <a:pt x="48239" y="31199"/>
                </a:lnTo>
                <a:lnTo>
                  <a:pt x="64607" y="30504"/>
                </a:lnTo>
                <a:lnTo>
                  <a:pt x="70700" y="29029"/>
                </a:lnTo>
                <a:lnTo>
                  <a:pt x="69326" y="21790"/>
                </a:lnTo>
                <a:lnTo>
                  <a:pt x="23161" y="21790"/>
                </a:lnTo>
                <a:lnTo>
                  <a:pt x="21932" y="16583"/>
                </a:lnTo>
                <a:lnTo>
                  <a:pt x="25107" y="7058"/>
                </a:lnTo>
                <a:lnTo>
                  <a:pt x="61604" y="7058"/>
                </a:lnTo>
                <a:lnTo>
                  <a:pt x="59841" y="4956"/>
                </a:lnTo>
                <a:lnTo>
                  <a:pt x="46396" y="0"/>
                </a:lnTo>
                <a:close/>
              </a:path>
              <a:path w="71120" h="74295">
                <a:moveTo>
                  <a:pt x="68922" y="60271"/>
                </a:moveTo>
                <a:lnTo>
                  <a:pt x="67017" y="61033"/>
                </a:lnTo>
                <a:lnTo>
                  <a:pt x="63715" y="62049"/>
                </a:lnTo>
                <a:lnTo>
                  <a:pt x="57746" y="63319"/>
                </a:lnTo>
                <a:lnTo>
                  <a:pt x="68922" y="63319"/>
                </a:lnTo>
                <a:lnTo>
                  <a:pt x="68922" y="60271"/>
                </a:lnTo>
                <a:close/>
              </a:path>
              <a:path w="71120" h="74295">
                <a:moveTo>
                  <a:pt x="61604" y="7058"/>
                </a:moveTo>
                <a:lnTo>
                  <a:pt x="47205" y="7058"/>
                </a:lnTo>
                <a:lnTo>
                  <a:pt x="49944" y="14650"/>
                </a:lnTo>
                <a:lnTo>
                  <a:pt x="50064" y="16583"/>
                </a:lnTo>
                <a:lnTo>
                  <a:pt x="50253" y="21790"/>
                </a:lnTo>
                <a:lnTo>
                  <a:pt x="69326" y="21790"/>
                </a:lnTo>
                <a:lnTo>
                  <a:pt x="67971" y="14650"/>
                </a:lnTo>
                <a:lnTo>
                  <a:pt x="61604" y="705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861806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5941" y="31369"/>
                </a:moveTo>
                <a:lnTo>
                  <a:pt x="13335" y="31369"/>
                </a:lnTo>
                <a:lnTo>
                  <a:pt x="13335" y="73590"/>
                </a:lnTo>
                <a:lnTo>
                  <a:pt x="17558" y="89862"/>
                </a:lnTo>
                <a:lnTo>
                  <a:pt x="28440" y="96084"/>
                </a:lnTo>
                <a:lnTo>
                  <a:pt x="44830" y="97027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036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5941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324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335" y="0"/>
                </a:lnTo>
                <a:lnTo>
                  <a:pt x="13335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768206" y="480441"/>
            <a:ext cx="86995" cy="71755"/>
          </a:xfrm>
          <a:custGeom>
            <a:avLst/>
            <a:gdLst/>
            <a:ahLst/>
            <a:cxnLst/>
            <a:rect l="l" t="t" r="r" b="b"/>
            <a:pathLst>
              <a:path w="86995" h="71754">
                <a:moveTo>
                  <a:pt x="65079" y="45720"/>
                </a:moveTo>
                <a:lnTo>
                  <a:pt x="42164" y="45720"/>
                </a:lnTo>
                <a:lnTo>
                  <a:pt x="61292" y="71140"/>
                </a:lnTo>
                <a:lnTo>
                  <a:pt x="84709" y="71374"/>
                </a:lnTo>
                <a:lnTo>
                  <a:pt x="65079" y="45720"/>
                </a:lnTo>
                <a:close/>
              </a:path>
              <a:path w="86995" h="71754">
                <a:moveTo>
                  <a:pt x="115" y="0"/>
                </a:moveTo>
                <a:lnTo>
                  <a:pt x="0" y="5714"/>
                </a:lnTo>
                <a:lnTo>
                  <a:pt x="1270" y="5714"/>
                </a:lnTo>
                <a:lnTo>
                  <a:pt x="11557" y="6350"/>
                </a:lnTo>
                <a:lnTo>
                  <a:pt x="13970" y="8255"/>
                </a:lnTo>
                <a:lnTo>
                  <a:pt x="32512" y="32893"/>
                </a:lnTo>
                <a:lnTo>
                  <a:pt x="12549" y="56014"/>
                </a:lnTo>
                <a:lnTo>
                  <a:pt x="33147" y="56134"/>
                </a:lnTo>
                <a:lnTo>
                  <a:pt x="42164" y="45720"/>
                </a:lnTo>
                <a:lnTo>
                  <a:pt x="65079" y="45720"/>
                </a:lnTo>
                <a:lnTo>
                  <a:pt x="48035" y="23444"/>
                </a:lnTo>
                <a:lnTo>
                  <a:pt x="66548" y="23241"/>
                </a:lnTo>
                <a:lnTo>
                  <a:pt x="67690" y="21926"/>
                </a:lnTo>
                <a:lnTo>
                  <a:pt x="47028" y="21926"/>
                </a:lnTo>
                <a:lnTo>
                  <a:pt x="30108" y="12"/>
                </a:lnTo>
                <a:lnTo>
                  <a:pt x="115" y="0"/>
                </a:lnTo>
                <a:close/>
              </a:path>
              <a:path w="86995" h="71754">
                <a:moveTo>
                  <a:pt x="66040" y="0"/>
                </a:moveTo>
                <a:lnTo>
                  <a:pt x="47028" y="21926"/>
                </a:lnTo>
                <a:lnTo>
                  <a:pt x="67690" y="21926"/>
                </a:lnTo>
                <a:lnTo>
                  <a:pt x="86632" y="124"/>
                </a:lnTo>
                <a:lnTo>
                  <a:pt x="6604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4169" y="4986845"/>
            <a:ext cx="97790" cy="73660"/>
          </a:xfrm>
          <a:custGeom>
            <a:avLst/>
            <a:gdLst/>
            <a:ahLst/>
            <a:cxnLst/>
            <a:rect l="l" t="t" r="r" b="b"/>
            <a:pathLst>
              <a:path w="97789" h="73660">
                <a:moveTo>
                  <a:pt x="26920" y="16192"/>
                </a:moveTo>
                <a:lnTo>
                  <a:pt x="17948" y="16192"/>
                </a:lnTo>
                <a:lnTo>
                  <a:pt x="17948" y="73384"/>
                </a:lnTo>
                <a:lnTo>
                  <a:pt x="26920" y="73384"/>
                </a:lnTo>
                <a:lnTo>
                  <a:pt x="26920" y="16192"/>
                </a:lnTo>
                <a:close/>
              </a:path>
              <a:path w="97789" h="73660">
                <a:moveTo>
                  <a:pt x="26920" y="0"/>
                </a:moveTo>
                <a:lnTo>
                  <a:pt x="21139" y="0"/>
                </a:lnTo>
                <a:lnTo>
                  <a:pt x="19577" y="3149"/>
                </a:lnTo>
                <a:lnTo>
                  <a:pt x="16917" y="6413"/>
                </a:lnTo>
                <a:lnTo>
                  <a:pt x="9406" y="13119"/>
                </a:lnTo>
                <a:lnTo>
                  <a:pt x="5019" y="15976"/>
                </a:lnTo>
                <a:lnTo>
                  <a:pt x="0" y="18338"/>
                </a:lnTo>
                <a:lnTo>
                  <a:pt x="0" y="27012"/>
                </a:lnTo>
                <a:lnTo>
                  <a:pt x="17948" y="16192"/>
                </a:lnTo>
                <a:lnTo>
                  <a:pt x="26920" y="16192"/>
                </a:lnTo>
                <a:lnTo>
                  <a:pt x="26920" y="0"/>
                </a:lnTo>
                <a:close/>
              </a:path>
              <a:path w="97789" h="73660">
                <a:moveTo>
                  <a:pt x="97417" y="1244"/>
                </a:moveTo>
                <a:lnTo>
                  <a:pt x="50110" y="1244"/>
                </a:lnTo>
                <a:lnTo>
                  <a:pt x="50110" y="9867"/>
                </a:lnTo>
                <a:lnTo>
                  <a:pt x="85898" y="9867"/>
                </a:lnTo>
                <a:lnTo>
                  <a:pt x="81352" y="15049"/>
                </a:lnTo>
                <a:lnTo>
                  <a:pt x="61553" y="60686"/>
                </a:lnTo>
                <a:lnTo>
                  <a:pt x="60321" y="73384"/>
                </a:lnTo>
                <a:lnTo>
                  <a:pt x="69554" y="73384"/>
                </a:lnTo>
                <a:lnTo>
                  <a:pt x="70049" y="66104"/>
                </a:lnTo>
                <a:lnTo>
                  <a:pt x="71192" y="59406"/>
                </a:lnTo>
                <a:lnTo>
                  <a:pt x="88159" y="19748"/>
                </a:lnTo>
                <a:lnTo>
                  <a:pt x="97417" y="8216"/>
                </a:lnTo>
                <a:lnTo>
                  <a:pt x="97417" y="124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813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15"/>
              <a:t>Mining</a:t>
            </a:r>
            <a:r>
              <a:rPr dirty="0" sz="2800" spc="15"/>
              <a:t> </a:t>
            </a:r>
            <a:r>
              <a:rPr dirty="0" sz="2800" spc="-20"/>
              <a:t>Opera</a:t>
            </a:r>
            <a:r>
              <a:rPr dirty="0" sz="2800" spc="-5"/>
              <a:t>t</a:t>
            </a:r>
            <a:r>
              <a:rPr dirty="0" sz="2800" spc="-15"/>
              <a:t>ions</a:t>
            </a:r>
            <a:r>
              <a:rPr dirty="0" sz="2800" spc="20"/>
              <a:t> </a:t>
            </a:r>
            <a:r>
              <a:rPr dirty="0" sz="2800" spc="-15"/>
              <a:t>Optimiz</a:t>
            </a:r>
            <a:r>
              <a:rPr dirty="0" sz="2800" spc="-15"/>
              <a:t>a</a:t>
            </a:r>
            <a:r>
              <a:rPr dirty="0" sz="2800" spc="-15"/>
              <a:t>tion</a:t>
            </a:r>
            <a:endParaRPr sz="2800"/>
          </a:p>
        </p:txBody>
      </p:sp>
      <p:sp>
        <p:nvSpPr>
          <p:cNvPr id="34" name="object 34"/>
          <p:cNvSpPr txBox="1"/>
          <p:nvPr/>
        </p:nvSpPr>
        <p:spPr>
          <a:xfrm>
            <a:off x="-12700" y="541947"/>
            <a:ext cx="9242425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46710" algn="l"/>
                <a:tab pos="9229090" algn="l"/>
              </a:tabLst>
            </a:pPr>
            <a:r>
              <a:rPr dirty="0" sz="2400" b="1" i="1" u="heavy">
                <a:solidFill>
                  <a:srgbClr val="414141"/>
                </a:solidFill>
                <a:latin typeface="Arial"/>
                <a:cs typeface="Arial"/>
              </a:rPr>
              <a:t> 	U</a:t>
            </a:r>
            <a:r>
              <a:rPr dirty="0" sz="2400" spc="-10" b="1" i="1" u="heavy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2400" b="1" i="1" u="heavy">
                <a:solidFill>
                  <a:srgbClr val="414141"/>
                </a:solidFill>
                <a:latin typeface="Arial"/>
                <a:cs typeface="Arial"/>
              </a:rPr>
              <a:t>d</a:t>
            </a:r>
            <a:r>
              <a:rPr dirty="0" sz="2400" spc="-10" b="1" i="1" u="heavy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2400" b="1" i="1" u="heavy">
                <a:solidFill>
                  <a:srgbClr val="414141"/>
                </a:solidFill>
                <a:latin typeface="Arial"/>
                <a:cs typeface="Arial"/>
              </a:rPr>
              <a:t>r De</a:t>
            </a:r>
            <a:r>
              <a:rPr dirty="0" sz="2400" spc="-10" b="1" i="1" u="heavy">
                <a:solidFill>
                  <a:srgbClr val="414141"/>
                </a:solidFill>
                <a:latin typeface="Arial"/>
                <a:cs typeface="Arial"/>
              </a:rPr>
              <a:t>v</a:t>
            </a:r>
            <a:r>
              <a:rPr dirty="0" sz="2400" b="1" i="1" u="heavy">
                <a:solidFill>
                  <a:srgbClr val="414141"/>
                </a:solidFill>
                <a:latin typeface="Arial"/>
                <a:cs typeface="Arial"/>
              </a:rPr>
              <a:t>elo</a:t>
            </a:r>
            <a:r>
              <a:rPr dirty="0" sz="2400" spc="-10" b="1" i="1" u="heavy">
                <a:solidFill>
                  <a:srgbClr val="414141"/>
                </a:solidFill>
                <a:latin typeface="Arial"/>
                <a:cs typeface="Arial"/>
              </a:rPr>
              <a:t>p</a:t>
            </a:r>
            <a:r>
              <a:rPr dirty="0" sz="2400" b="1" i="1" u="heavy">
                <a:solidFill>
                  <a:srgbClr val="414141"/>
                </a:solidFill>
                <a:latin typeface="Arial"/>
                <a:cs typeface="Arial"/>
              </a:rPr>
              <a:t>me</a:t>
            </a:r>
            <a:r>
              <a:rPr dirty="0" sz="2400" spc="-10" b="1" i="1" u="heavy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2400" b="1" i="1" u="heavy">
                <a:solidFill>
                  <a:srgbClr val="414141"/>
                </a:solidFill>
                <a:latin typeface="Arial"/>
                <a:cs typeface="Arial"/>
              </a:rPr>
              <a:t>t 	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820150" y="4774045"/>
            <a:ext cx="138430" cy="127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 spc="-5">
                <a:solidFill>
                  <a:srgbClr val="BDBDBD"/>
                </a:solidFill>
                <a:latin typeface="Arial"/>
                <a:cs typeface="Arial"/>
              </a:rPr>
              <a:t>17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03098" y="1163233"/>
            <a:ext cx="4664710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0">
                <a:solidFill>
                  <a:srgbClr val="854604"/>
                </a:solidFill>
                <a:latin typeface="Arial"/>
                <a:cs typeface="Arial"/>
              </a:rPr>
              <a:t>H</a:t>
            </a:r>
            <a:r>
              <a:rPr dirty="0" sz="1400">
                <a:solidFill>
                  <a:srgbClr val="854604"/>
                </a:solidFill>
                <a:latin typeface="Arial"/>
                <a:cs typeface="Arial"/>
              </a:rPr>
              <a:t>I</a:t>
            </a:r>
            <a:r>
              <a:rPr dirty="0" sz="1400" spc="-114">
                <a:solidFill>
                  <a:srgbClr val="854604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854604"/>
                </a:solidFill>
                <a:latin typeface="Arial"/>
                <a:cs typeface="Arial"/>
              </a:rPr>
              <a:t>A</a:t>
            </a:r>
            <a:r>
              <a:rPr dirty="0" sz="1400" spc="-10">
                <a:solidFill>
                  <a:srgbClr val="854604"/>
                </a:solidFill>
                <a:latin typeface="Arial"/>
                <a:cs typeface="Arial"/>
              </a:rPr>
              <a:t>CH</a:t>
            </a:r>
            <a:r>
              <a:rPr dirty="0" sz="1400">
                <a:solidFill>
                  <a:srgbClr val="854604"/>
                </a:solidFill>
                <a:latin typeface="Arial"/>
                <a:cs typeface="Arial"/>
              </a:rPr>
              <a:t>I</a:t>
            </a:r>
            <a:r>
              <a:rPr dirty="0" sz="1400" spc="-5">
                <a:solidFill>
                  <a:srgbClr val="854604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854604"/>
                </a:solidFill>
                <a:latin typeface="Arial"/>
                <a:cs typeface="Arial"/>
              </a:rPr>
              <a:t>C</a:t>
            </a:r>
            <a:r>
              <a:rPr dirty="0" sz="1400">
                <a:solidFill>
                  <a:srgbClr val="854604"/>
                </a:solidFill>
                <a:latin typeface="Arial"/>
                <a:cs typeface="Arial"/>
              </a:rPr>
              <a:t>O</a:t>
            </a:r>
            <a:r>
              <a:rPr dirty="0" sz="1400" spc="-10">
                <a:solidFill>
                  <a:srgbClr val="854604"/>
                </a:solidFill>
                <a:latin typeface="Arial"/>
                <a:cs typeface="Arial"/>
              </a:rPr>
              <a:t>N</a:t>
            </a:r>
            <a:r>
              <a:rPr dirty="0" sz="1400">
                <a:solidFill>
                  <a:srgbClr val="854604"/>
                </a:solidFill>
                <a:latin typeface="Arial"/>
                <a:cs typeface="Arial"/>
              </a:rPr>
              <a:t>S</a:t>
            </a:r>
            <a:r>
              <a:rPr dirty="0" sz="1400" spc="-10">
                <a:solidFill>
                  <a:srgbClr val="854604"/>
                </a:solidFill>
                <a:latin typeface="Arial"/>
                <a:cs typeface="Arial"/>
              </a:rPr>
              <a:t>TRUCT</a:t>
            </a:r>
            <a:r>
              <a:rPr dirty="0" sz="1400">
                <a:solidFill>
                  <a:srgbClr val="854604"/>
                </a:solidFill>
                <a:latin typeface="Arial"/>
                <a:cs typeface="Arial"/>
              </a:rPr>
              <a:t>IO</a:t>
            </a:r>
            <a:r>
              <a:rPr dirty="0" sz="1400" spc="-10">
                <a:solidFill>
                  <a:srgbClr val="854604"/>
                </a:solidFill>
                <a:latin typeface="Arial"/>
                <a:cs typeface="Arial"/>
              </a:rPr>
              <a:t>N</a:t>
            </a:r>
            <a:r>
              <a:rPr dirty="0" sz="1400">
                <a:solidFill>
                  <a:srgbClr val="854604"/>
                </a:solidFill>
                <a:latin typeface="Arial"/>
                <a:cs typeface="Arial"/>
              </a:rPr>
              <a:t>,</a:t>
            </a:r>
            <a:r>
              <a:rPr dirty="0" sz="1400" spc="-5">
                <a:solidFill>
                  <a:srgbClr val="854604"/>
                </a:solidFill>
                <a:latin typeface="Arial"/>
                <a:cs typeface="Arial"/>
              </a:rPr>
              <a:t> </a:t>
            </a:r>
            <a:r>
              <a:rPr dirty="0" sz="1400" spc="15">
                <a:solidFill>
                  <a:srgbClr val="854604"/>
                </a:solidFill>
                <a:latin typeface="Arial"/>
                <a:cs typeface="Arial"/>
              </a:rPr>
              <a:t>W</a:t>
            </a:r>
            <a:r>
              <a:rPr dirty="0" sz="1400">
                <a:solidFill>
                  <a:srgbClr val="854604"/>
                </a:solidFill>
                <a:latin typeface="Arial"/>
                <a:cs typeface="Arial"/>
              </a:rPr>
              <a:t>E</a:t>
            </a:r>
            <a:r>
              <a:rPr dirty="0" sz="1400" spc="-10">
                <a:solidFill>
                  <a:srgbClr val="854604"/>
                </a:solidFill>
                <a:latin typeface="Arial"/>
                <a:cs typeface="Arial"/>
              </a:rPr>
              <a:t>NC</a:t>
            </a:r>
            <a:r>
              <a:rPr dirty="0" sz="1400">
                <a:solidFill>
                  <a:srgbClr val="854604"/>
                </a:solidFill>
                <a:latin typeface="Arial"/>
                <a:cs typeface="Arial"/>
              </a:rPr>
              <a:t>O,</a:t>
            </a:r>
            <a:r>
              <a:rPr dirty="0" sz="1400" spc="-15">
                <a:solidFill>
                  <a:srgbClr val="854604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854604"/>
                </a:solidFill>
                <a:latin typeface="Arial"/>
                <a:cs typeface="Arial"/>
              </a:rPr>
              <a:t>H</a:t>
            </a:r>
            <a:r>
              <a:rPr dirty="0" sz="1400">
                <a:solidFill>
                  <a:srgbClr val="854604"/>
                </a:solidFill>
                <a:latin typeface="Arial"/>
                <a:cs typeface="Arial"/>
              </a:rPr>
              <a:t>GC-IA,</a:t>
            </a:r>
            <a:r>
              <a:rPr dirty="0" sz="1400" spc="-15">
                <a:solidFill>
                  <a:srgbClr val="854604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854604"/>
                </a:solidFill>
                <a:latin typeface="Arial"/>
                <a:cs typeface="Arial"/>
              </a:rPr>
              <a:t>HCC</a:t>
            </a:r>
            <a:r>
              <a:rPr dirty="0" sz="1400">
                <a:solidFill>
                  <a:srgbClr val="854604"/>
                </a:solidFill>
                <a:latin typeface="Arial"/>
                <a:cs typeface="Arial"/>
              </a:rPr>
              <a:t>,</a:t>
            </a:r>
            <a:r>
              <a:rPr dirty="0" sz="1400" spc="5">
                <a:solidFill>
                  <a:srgbClr val="854604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854604"/>
                </a:solidFill>
                <a:latin typeface="Arial"/>
                <a:cs typeface="Arial"/>
              </a:rPr>
              <a:t>HD</a:t>
            </a:r>
            <a:r>
              <a:rPr dirty="0" sz="1400">
                <a:solidFill>
                  <a:srgbClr val="854604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3152" y="1380744"/>
            <a:ext cx="1944624" cy="1287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2131314" y="1393825"/>
            <a:ext cx="5513705" cy="1348105"/>
          </a:xfrm>
          <a:prstGeom prst="rect">
            <a:avLst/>
          </a:prstGeom>
          <a:solidFill>
            <a:srgbClr val="4D4D4D"/>
          </a:solidFill>
        </p:spPr>
        <p:txBody>
          <a:bodyPr wrap="square" lIns="0" tIns="0" rIns="0" bIns="0" rtlCol="0" vert="horz">
            <a:spAutoFit/>
          </a:bodyPr>
          <a:lstStyle/>
          <a:p>
            <a:pPr marL="1567180">
              <a:lnSpc>
                <a:spcPct val="100000"/>
              </a:lnSpc>
            </a:pP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BJECTIV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 marL="378460" indent="-287020">
              <a:lnSpc>
                <a:spcPct val="100000"/>
              </a:lnSpc>
              <a:spcBef>
                <a:spcPts val="770"/>
              </a:spcBef>
              <a:buClr>
                <a:srgbClr val="FFFFFF"/>
              </a:buClr>
              <a:buFont typeface="Arial"/>
              <a:buChar char="•"/>
              <a:tabLst>
                <a:tab pos="378460" algn="l"/>
              </a:tabLst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Better</a:t>
            </a:r>
            <a:r>
              <a:rPr dirty="0" sz="16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operational</a:t>
            </a:r>
            <a:r>
              <a:rPr dirty="0" sz="16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insight</a:t>
            </a:r>
            <a:endParaRPr sz="1600">
              <a:latin typeface="Arial"/>
              <a:cs typeface="Arial"/>
            </a:endParaRPr>
          </a:p>
          <a:p>
            <a:pPr marL="378460" indent="-287020">
              <a:lnSpc>
                <a:spcPct val="100000"/>
              </a:lnSpc>
              <a:spcBef>
                <a:spcPts val="765"/>
              </a:spcBef>
              <a:buClr>
                <a:srgbClr val="FFFFFF"/>
              </a:buClr>
              <a:buFont typeface="Arial"/>
              <a:buChar char="•"/>
              <a:tabLst>
                <a:tab pos="378460" algn="l"/>
              </a:tabLst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Redu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productive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via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dispat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hing</a:t>
            </a:r>
            <a:endParaRPr sz="1600">
              <a:latin typeface="Arial"/>
              <a:cs typeface="Arial"/>
            </a:endParaRPr>
          </a:p>
          <a:p>
            <a:pPr marL="378460" indent="-287020">
              <a:lnSpc>
                <a:spcPct val="100000"/>
              </a:lnSpc>
              <a:spcBef>
                <a:spcPts val="765"/>
              </a:spcBef>
              <a:buClr>
                <a:srgbClr val="FFFFFF"/>
              </a:buClr>
              <a:buFont typeface="Arial"/>
              <a:buChar char="•"/>
              <a:tabLst>
                <a:tab pos="378460" algn="l"/>
              </a:tabLst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Predictive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ntenan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131314" y="2872536"/>
            <a:ext cx="5513705" cy="2011680"/>
          </a:xfrm>
          <a:prstGeom prst="rect">
            <a:avLst/>
          </a:prstGeom>
          <a:solidFill>
            <a:srgbClr val="C86B07"/>
          </a:solidFill>
        </p:spPr>
        <p:txBody>
          <a:bodyPr wrap="square" lIns="0" tIns="0" rIns="0" bIns="0" rtlCol="0" vert="horz">
            <a:spAutoFit/>
          </a:bodyPr>
          <a:lstStyle/>
          <a:p>
            <a:pPr marL="1595755">
              <a:lnSpc>
                <a:spcPct val="100000"/>
              </a:lnSpc>
            </a:pP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UNDER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DEVEL</a:t>
            </a: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PMENT</a:t>
            </a:r>
            <a:endParaRPr sz="1600">
              <a:latin typeface="Arial"/>
              <a:cs typeface="Arial"/>
            </a:endParaRPr>
          </a:p>
          <a:p>
            <a:pPr marL="378460" marR="638810" indent="-287020">
              <a:lnSpc>
                <a:spcPts val="1730"/>
              </a:lnSpc>
              <a:spcBef>
                <a:spcPts val="985"/>
              </a:spcBef>
              <a:buClr>
                <a:srgbClr val="FFFFFF"/>
              </a:buClr>
              <a:buFont typeface="Arial"/>
              <a:buChar char="•"/>
              <a:tabLst>
                <a:tab pos="378460" algn="l"/>
              </a:tabLst>
            </a:pP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ning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r>
              <a:rPr dirty="0" sz="16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simu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ations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leveraging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hine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learning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dri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dispat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endParaRPr sz="1600">
              <a:latin typeface="Arial"/>
              <a:cs typeface="Arial"/>
            </a:endParaRPr>
          </a:p>
          <a:p>
            <a:pPr marL="378460" indent="-287020">
              <a:lnSpc>
                <a:spcPct val="100000"/>
              </a:lnSpc>
              <a:spcBef>
                <a:spcPts val="740"/>
              </a:spcBef>
              <a:buClr>
                <a:srgbClr val="FFFFFF"/>
              </a:buClr>
              <a:buFont typeface="Arial"/>
              <a:buChar char="•"/>
              <a:tabLst>
                <a:tab pos="378460" algn="l"/>
              </a:tabLst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Predictive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ntenan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gorithms</a:t>
            </a:r>
            <a:endParaRPr sz="1600">
              <a:latin typeface="Arial"/>
              <a:cs typeface="Arial"/>
            </a:endParaRPr>
          </a:p>
          <a:p>
            <a:pPr marL="378460" indent="-287020">
              <a:lnSpc>
                <a:spcPct val="100000"/>
              </a:lnSpc>
              <a:spcBef>
                <a:spcPts val="765"/>
              </a:spcBef>
              <a:buClr>
                <a:srgbClr val="FFFFFF"/>
              </a:buClr>
              <a:buFont typeface="Arial"/>
              <a:buChar char="•"/>
              <a:tabLst>
                <a:tab pos="378460" algn="l"/>
              </a:tabLst>
            </a:pP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perational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hboard</a:t>
            </a:r>
            <a:endParaRPr sz="1600">
              <a:latin typeface="Arial"/>
              <a:cs typeface="Arial"/>
            </a:endParaRPr>
          </a:p>
          <a:p>
            <a:pPr marL="378460" indent="-287020">
              <a:lnSpc>
                <a:spcPct val="100000"/>
              </a:lnSpc>
              <a:spcBef>
                <a:spcPts val="770"/>
              </a:spcBef>
              <a:buClr>
                <a:srgbClr val="FFFFFF"/>
              </a:buClr>
              <a:buFont typeface="Arial"/>
              <a:buChar char="•"/>
              <a:tabLst>
                <a:tab pos="378460" algn="l"/>
              </a:tabLst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chite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tu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3152" y="2557272"/>
            <a:ext cx="1944624" cy="11475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52" y="3587496"/>
            <a:ext cx="1944624" cy="1417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1940"/>
            <a:ext cx="9135530" cy="48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0" y="50"/>
            <a:ext cx="9144000" cy="8177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3296" y="427608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09">
                <a:moveTo>
                  <a:pt x="47625" y="0"/>
                </a:moveTo>
                <a:lnTo>
                  <a:pt x="25526" y="0"/>
                </a:lnTo>
                <a:lnTo>
                  <a:pt x="0" y="28955"/>
                </a:lnTo>
                <a:lnTo>
                  <a:pt x="22098" y="28955"/>
                </a:lnTo>
                <a:lnTo>
                  <a:pt x="4762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13393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91295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0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46934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28507" y="262636"/>
            <a:ext cx="0" cy="137795"/>
          </a:xfrm>
          <a:custGeom>
            <a:avLst/>
            <a:gdLst/>
            <a:ahLst/>
            <a:cxnLst/>
            <a:rect l="l" t="t" r="r" b="b"/>
            <a:pathLst>
              <a:path w="0" h="137795">
                <a:moveTo>
                  <a:pt x="0" y="0"/>
                </a:moveTo>
                <a:lnTo>
                  <a:pt x="0" y="137794"/>
                </a:lnTo>
              </a:path>
            </a:pathLst>
          </a:custGeom>
          <a:ln w="4546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38338" y="248158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 h="0">
                <a:moveTo>
                  <a:pt x="0" y="0"/>
                </a:moveTo>
                <a:lnTo>
                  <a:pt x="178688" y="0"/>
                </a:lnTo>
              </a:path>
            </a:pathLst>
          </a:custGeom>
          <a:ln w="3022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79561" y="233679"/>
            <a:ext cx="209550" cy="167005"/>
          </a:xfrm>
          <a:custGeom>
            <a:avLst/>
            <a:gdLst/>
            <a:ahLst/>
            <a:cxnLst/>
            <a:rect l="l" t="t" r="r" b="b"/>
            <a:pathLst>
              <a:path w="209550" h="167004">
                <a:moveTo>
                  <a:pt x="130937" y="0"/>
                </a:moveTo>
                <a:lnTo>
                  <a:pt x="78232" y="0"/>
                </a:lnTo>
                <a:lnTo>
                  <a:pt x="0" y="166750"/>
                </a:lnTo>
                <a:lnTo>
                  <a:pt x="49276" y="166750"/>
                </a:lnTo>
                <a:lnTo>
                  <a:pt x="62992" y="131064"/>
                </a:lnTo>
                <a:lnTo>
                  <a:pt x="192526" y="131064"/>
                </a:lnTo>
                <a:lnTo>
                  <a:pt x="179695" y="103759"/>
                </a:lnTo>
                <a:lnTo>
                  <a:pt x="73152" y="103759"/>
                </a:lnTo>
                <a:lnTo>
                  <a:pt x="103759" y="28956"/>
                </a:lnTo>
                <a:lnTo>
                  <a:pt x="144543" y="28956"/>
                </a:lnTo>
                <a:lnTo>
                  <a:pt x="130937" y="0"/>
                </a:lnTo>
                <a:close/>
              </a:path>
              <a:path w="209550" h="167004">
                <a:moveTo>
                  <a:pt x="192526" y="131064"/>
                </a:moveTo>
                <a:lnTo>
                  <a:pt x="146304" y="131064"/>
                </a:lnTo>
                <a:lnTo>
                  <a:pt x="159893" y="166750"/>
                </a:lnTo>
                <a:lnTo>
                  <a:pt x="209296" y="166750"/>
                </a:lnTo>
                <a:lnTo>
                  <a:pt x="192526" y="131064"/>
                </a:lnTo>
                <a:close/>
              </a:path>
              <a:path w="209550" h="167004">
                <a:moveTo>
                  <a:pt x="144543" y="28956"/>
                </a:moveTo>
                <a:lnTo>
                  <a:pt x="103759" y="28956"/>
                </a:lnTo>
                <a:lnTo>
                  <a:pt x="134366" y="103759"/>
                </a:lnTo>
                <a:lnTo>
                  <a:pt x="179695" y="103759"/>
                </a:lnTo>
                <a:lnTo>
                  <a:pt x="144543" y="2895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26010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88275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66177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1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21815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00892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82494" y="230412"/>
            <a:ext cx="186690" cy="173990"/>
          </a:xfrm>
          <a:custGeom>
            <a:avLst/>
            <a:gdLst/>
            <a:ahLst/>
            <a:cxnLst/>
            <a:rect l="l" t="t" r="r" b="b"/>
            <a:pathLst>
              <a:path w="186690" h="173990">
                <a:moveTo>
                  <a:pt x="94067" y="0"/>
                </a:moveTo>
                <a:lnTo>
                  <a:pt x="44129" y="10587"/>
                </a:lnTo>
                <a:lnTo>
                  <a:pt x="7360" y="46820"/>
                </a:lnTo>
                <a:lnTo>
                  <a:pt x="0" y="98949"/>
                </a:lnTo>
                <a:lnTo>
                  <a:pt x="1929" y="111517"/>
                </a:lnTo>
                <a:lnTo>
                  <a:pt x="23416" y="149633"/>
                </a:lnTo>
                <a:lnTo>
                  <a:pt x="61644" y="169117"/>
                </a:lnTo>
                <a:lnTo>
                  <a:pt x="100452" y="173410"/>
                </a:lnTo>
                <a:lnTo>
                  <a:pt x="111776" y="172666"/>
                </a:lnTo>
                <a:lnTo>
                  <a:pt x="162377" y="157325"/>
                </a:lnTo>
                <a:lnTo>
                  <a:pt x="172748" y="147920"/>
                </a:lnTo>
                <a:lnTo>
                  <a:pt x="104407" y="147920"/>
                </a:lnTo>
                <a:lnTo>
                  <a:pt x="95294" y="147892"/>
                </a:lnTo>
                <a:lnTo>
                  <a:pt x="53554" y="125070"/>
                </a:lnTo>
                <a:lnTo>
                  <a:pt x="45611" y="83448"/>
                </a:lnTo>
                <a:lnTo>
                  <a:pt x="46919" y="72521"/>
                </a:lnTo>
                <a:lnTo>
                  <a:pt x="64065" y="35738"/>
                </a:lnTo>
                <a:lnTo>
                  <a:pt x="89548" y="25619"/>
                </a:lnTo>
                <a:lnTo>
                  <a:pt x="170957" y="25619"/>
                </a:lnTo>
                <a:lnTo>
                  <a:pt x="169844" y="24242"/>
                </a:lnTo>
                <a:lnTo>
                  <a:pt x="133388" y="4894"/>
                </a:lnTo>
                <a:lnTo>
                  <a:pt x="108144" y="556"/>
                </a:lnTo>
                <a:lnTo>
                  <a:pt x="94067" y="0"/>
                </a:lnTo>
                <a:close/>
              </a:path>
              <a:path w="186690" h="173990">
                <a:moveTo>
                  <a:pt x="186441" y="109820"/>
                </a:moveTo>
                <a:lnTo>
                  <a:pt x="140348" y="109820"/>
                </a:lnTo>
                <a:lnTo>
                  <a:pt x="140348" y="116170"/>
                </a:lnTo>
                <a:lnTo>
                  <a:pt x="139205" y="122266"/>
                </a:lnTo>
                <a:lnTo>
                  <a:pt x="104407" y="147920"/>
                </a:lnTo>
                <a:lnTo>
                  <a:pt x="172748" y="147920"/>
                </a:lnTo>
                <a:lnTo>
                  <a:pt x="179669" y="137949"/>
                </a:lnTo>
                <a:lnTo>
                  <a:pt x="184417" y="125568"/>
                </a:lnTo>
                <a:lnTo>
                  <a:pt x="185560" y="120615"/>
                </a:lnTo>
                <a:lnTo>
                  <a:pt x="186322" y="115281"/>
                </a:lnTo>
                <a:lnTo>
                  <a:pt x="186441" y="109820"/>
                </a:lnTo>
                <a:close/>
              </a:path>
              <a:path w="186690" h="173990">
                <a:moveTo>
                  <a:pt x="170957" y="25619"/>
                </a:moveTo>
                <a:lnTo>
                  <a:pt x="103899" y="25619"/>
                </a:lnTo>
                <a:lnTo>
                  <a:pt x="110376" y="26508"/>
                </a:lnTo>
                <a:lnTo>
                  <a:pt x="119077" y="29445"/>
                </a:lnTo>
                <a:lnTo>
                  <a:pt x="139700" y="60290"/>
                </a:lnTo>
                <a:lnTo>
                  <a:pt x="185560" y="60290"/>
                </a:lnTo>
                <a:lnTo>
                  <a:pt x="185179" y="56861"/>
                </a:lnTo>
                <a:lnTo>
                  <a:pt x="184671" y="53178"/>
                </a:lnTo>
                <a:lnTo>
                  <a:pt x="182507" y="44433"/>
                </a:lnTo>
                <a:lnTo>
                  <a:pt x="177592" y="33828"/>
                </a:lnTo>
                <a:lnTo>
                  <a:pt x="170957" y="256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87944" y="446409"/>
            <a:ext cx="41275" cy="105410"/>
          </a:xfrm>
          <a:custGeom>
            <a:avLst/>
            <a:gdLst/>
            <a:ahLst/>
            <a:cxnLst/>
            <a:rect l="l" t="t" r="r" b="b"/>
            <a:pathLst>
              <a:path w="41275" h="105409">
                <a:moveTo>
                  <a:pt x="40766" y="0"/>
                </a:moveTo>
                <a:lnTo>
                  <a:pt x="39243" y="122"/>
                </a:lnTo>
                <a:lnTo>
                  <a:pt x="1" y="3677"/>
                </a:lnTo>
                <a:lnTo>
                  <a:pt x="0" y="9520"/>
                </a:lnTo>
                <a:lnTo>
                  <a:pt x="17145" y="11552"/>
                </a:lnTo>
                <a:lnTo>
                  <a:pt x="17145" y="105369"/>
                </a:lnTo>
                <a:lnTo>
                  <a:pt x="40766" y="105405"/>
                </a:lnTo>
                <a:lnTo>
                  <a:pt x="4076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49158" y="478662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59">
                <a:moveTo>
                  <a:pt x="33655" y="0"/>
                </a:moveTo>
                <a:lnTo>
                  <a:pt x="32131" y="253"/>
                </a:lnTo>
                <a:lnTo>
                  <a:pt x="336" y="5155"/>
                </a:lnTo>
                <a:lnTo>
                  <a:pt x="0" y="10667"/>
                </a:lnTo>
                <a:lnTo>
                  <a:pt x="1524" y="10667"/>
                </a:lnTo>
                <a:lnTo>
                  <a:pt x="11557" y="11049"/>
                </a:lnTo>
                <a:lnTo>
                  <a:pt x="13843" y="13081"/>
                </a:lnTo>
                <a:lnTo>
                  <a:pt x="13843" y="72377"/>
                </a:lnTo>
                <a:lnTo>
                  <a:pt x="33655" y="73151"/>
                </a:lnTo>
                <a:lnTo>
                  <a:pt x="33655" y="37130"/>
                </a:lnTo>
                <a:lnTo>
                  <a:pt x="37869" y="23521"/>
                </a:lnTo>
                <a:lnTo>
                  <a:pt x="47925" y="14251"/>
                </a:lnTo>
                <a:lnTo>
                  <a:pt x="81056" y="14251"/>
                </a:lnTo>
                <a:lnTo>
                  <a:pt x="80496" y="12018"/>
                </a:lnTo>
                <a:lnTo>
                  <a:pt x="36714" y="12018"/>
                </a:lnTo>
                <a:lnTo>
                  <a:pt x="33655" y="10667"/>
                </a:lnTo>
                <a:lnTo>
                  <a:pt x="33655" y="0"/>
                </a:lnTo>
                <a:close/>
              </a:path>
              <a:path w="83820" h="73659">
                <a:moveTo>
                  <a:pt x="81056" y="14251"/>
                </a:moveTo>
                <a:lnTo>
                  <a:pt x="47925" y="14251"/>
                </a:lnTo>
                <a:lnTo>
                  <a:pt x="61003" y="18230"/>
                </a:lnTo>
                <a:lnTo>
                  <a:pt x="63368" y="31854"/>
                </a:lnTo>
                <a:lnTo>
                  <a:pt x="63372" y="73132"/>
                </a:lnTo>
                <a:lnTo>
                  <a:pt x="83312" y="73151"/>
                </a:lnTo>
                <a:lnTo>
                  <a:pt x="83312" y="23253"/>
                </a:lnTo>
                <a:lnTo>
                  <a:pt x="81056" y="14251"/>
                </a:lnTo>
                <a:close/>
              </a:path>
              <a:path w="83820" h="73659">
                <a:moveTo>
                  <a:pt x="61341" y="253"/>
                </a:moveTo>
                <a:lnTo>
                  <a:pt x="46385" y="4056"/>
                </a:lnTo>
                <a:lnTo>
                  <a:pt x="36714" y="12018"/>
                </a:lnTo>
                <a:lnTo>
                  <a:pt x="80496" y="12018"/>
                </a:lnTo>
                <a:lnTo>
                  <a:pt x="79651" y="8643"/>
                </a:lnTo>
                <a:lnTo>
                  <a:pt x="69088" y="1207"/>
                </a:lnTo>
                <a:lnTo>
                  <a:pt x="6134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856346" y="47866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0" y="56641"/>
                </a:moveTo>
                <a:lnTo>
                  <a:pt x="0" y="72009"/>
                </a:lnTo>
                <a:lnTo>
                  <a:pt x="1397" y="72136"/>
                </a:lnTo>
                <a:lnTo>
                  <a:pt x="5460" y="73025"/>
                </a:lnTo>
                <a:lnTo>
                  <a:pt x="12700" y="74929"/>
                </a:lnTo>
                <a:lnTo>
                  <a:pt x="22859" y="74929"/>
                </a:lnTo>
                <a:lnTo>
                  <a:pt x="39664" y="72322"/>
                </a:lnTo>
                <a:lnTo>
                  <a:pt x="49534" y="65532"/>
                </a:lnTo>
                <a:lnTo>
                  <a:pt x="14350" y="65532"/>
                </a:lnTo>
                <a:lnTo>
                  <a:pt x="6730" y="60706"/>
                </a:lnTo>
                <a:lnTo>
                  <a:pt x="2158" y="58038"/>
                </a:lnTo>
                <a:lnTo>
                  <a:pt x="0" y="56641"/>
                </a:lnTo>
                <a:close/>
              </a:path>
              <a:path w="54609" h="74929">
                <a:moveTo>
                  <a:pt x="36702" y="0"/>
                </a:moveTo>
                <a:lnTo>
                  <a:pt x="29209" y="0"/>
                </a:lnTo>
                <a:lnTo>
                  <a:pt x="12797" y="2849"/>
                </a:lnTo>
                <a:lnTo>
                  <a:pt x="2785" y="10910"/>
                </a:lnTo>
                <a:lnTo>
                  <a:pt x="3816" y="27349"/>
                </a:lnTo>
                <a:lnTo>
                  <a:pt x="10258" y="37033"/>
                </a:lnTo>
                <a:lnTo>
                  <a:pt x="19333" y="42817"/>
                </a:lnTo>
                <a:lnTo>
                  <a:pt x="36449" y="51181"/>
                </a:lnTo>
                <a:lnTo>
                  <a:pt x="36449" y="62357"/>
                </a:lnTo>
                <a:lnTo>
                  <a:pt x="31750" y="65532"/>
                </a:lnTo>
                <a:lnTo>
                  <a:pt x="49534" y="65532"/>
                </a:lnTo>
                <a:lnTo>
                  <a:pt x="50446" y="64904"/>
                </a:lnTo>
                <a:lnTo>
                  <a:pt x="54353" y="53281"/>
                </a:lnTo>
                <a:lnTo>
                  <a:pt x="49945" y="40664"/>
                </a:lnTo>
                <a:lnTo>
                  <a:pt x="39564" y="32473"/>
                </a:lnTo>
                <a:lnTo>
                  <a:pt x="24256" y="24637"/>
                </a:lnTo>
                <a:lnTo>
                  <a:pt x="17652" y="21336"/>
                </a:lnTo>
                <a:lnTo>
                  <a:pt x="17652" y="10033"/>
                </a:lnTo>
                <a:lnTo>
                  <a:pt x="25019" y="9271"/>
                </a:lnTo>
                <a:lnTo>
                  <a:pt x="49275" y="9271"/>
                </a:lnTo>
                <a:lnTo>
                  <a:pt x="49275" y="2794"/>
                </a:lnTo>
                <a:lnTo>
                  <a:pt x="46862" y="2286"/>
                </a:lnTo>
                <a:lnTo>
                  <a:pt x="36702" y="0"/>
                </a:lnTo>
                <a:close/>
              </a:path>
              <a:path w="54609" h="74929">
                <a:moveTo>
                  <a:pt x="49275" y="9271"/>
                </a:moveTo>
                <a:lnTo>
                  <a:pt x="36195" y="9271"/>
                </a:lnTo>
                <a:lnTo>
                  <a:pt x="46354" y="15621"/>
                </a:lnTo>
                <a:lnTo>
                  <a:pt x="49275" y="17525"/>
                </a:lnTo>
                <a:lnTo>
                  <a:pt x="49275" y="92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20990" y="478662"/>
            <a:ext cx="83820" cy="104139"/>
          </a:xfrm>
          <a:custGeom>
            <a:avLst/>
            <a:gdLst/>
            <a:ahLst/>
            <a:cxnLst/>
            <a:rect l="l" t="t" r="r" b="b"/>
            <a:pathLst>
              <a:path w="83820" h="104140">
                <a:moveTo>
                  <a:pt x="33146" y="0"/>
                </a:moveTo>
                <a:lnTo>
                  <a:pt x="264" y="5165"/>
                </a:lnTo>
                <a:lnTo>
                  <a:pt x="0" y="10795"/>
                </a:lnTo>
                <a:lnTo>
                  <a:pt x="1396" y="10795"/>
                </a:lnTo>
                <a:lnTo>
                  <a:pt x="11302" y="11049"/>
                </a:lnTo>
                <a:lnTo>
                  <a:pt x="13080" y="12953"/>
                </a:lnTo>
                <a:lnTo>
                  <a:pt x="13081" y="103864"/>
                </a:lnTo>
                <a:lnTo>
                  <a:pt x="33019" y="103886"/>
                </a:lnTo>
                <a:lnTo>
                  <a:pt x="33019" y="78229"/>
                </a:lnTo>
                <a:lnTo>
                  <a:pt x="36702" y="71247"/>
                </a:lnTo>
                <a:lnTo>
                  <a:pt x="69168" y="71247"/>
                </a:lnTo>
                <a:lnTo>
                  <a:pt x="77205" y="65139"/>
                </a:lnTo>
                <a:lnTo>
                  <a:pt x="78769" y="61891"/>
                </a:lnTo>
                <a:lnTo>
                  <a:pt x="56120" y="61891"/>
                </a:lnTo>
                <a:lnTo>
                  <a:pt x="39765" y="59429"/>
                </a:lnTo>
                <a:lnTo>
                  <a:pt x="33723" y="49900"/>
                </a:lnTo>
                <a:lnTo>
                  <a:pt x="33019" y="36195"/>
                </a:lnTo>
                <a:lnTo>
                  <a:pt x="34692" y="23019"/>
                </a:lnTo>
                <a:lnTo>
                  <a:pt x="43289" y="11979"/>
                </a:lnTo>
                <a:lnTo>
                  <a:pt x="48386" y="11049"/>
                </a:lnTo>
                <a:lnTo>
                  <a:pt x="75553" y="11049"/>
                </a:lnTo>
                <a:lnTo>
                  <a:pt x="75139" y="10413"/>
                </a:lnTo>
                <a:lnTo>
                  <a:pt x="33146" y="10413"/>
                </a:lnTo>
                <a:lnTo>
                  <a:pt x="33146" y="0"/>
                </a:lnTo>
                <a:close/>
              </a:path>
              <a:path w="83820" h="104140">
                <a:moveTo>
                  <a:pt x="69168" y="71247"/>
                </a:moveTo>
                <a:lnTo>
                  <a:pt x="36702" y="71247"/>
                </a:lnTo>
                <a:lnTo>
                  <a:pt x="42417" y="75311"/>
                </a:lnTo>
                <a:lnTo>
                  <a:pt x="53339" y="75311"/>
                </a:lnTo>
                <a:lnTo>
                  <a:pt x="67202" y="72741"/>
                </a:lnTo>
                <a:lnTo>
                  <a:pt x="69168" y="71247"/>
                </a:lnTo>
                <a:close/>
              </a:path>
              <a:path w="83820" h="104140">
                <a:moveTo>
                  <a:pt x="75553" y="11049"/>
                </a:moveTo>
                <a:lnTo>
                  <a:pt x="48386" y="11049"/>
                </a:lnTo>
                <a:lnTo>
                  <a:pt x="59979" y="17644"/>
                </a:lnTo>
                <a:lnTo>
                  <a:pt x="63366" y="31698"/>
                </a:lnTo>
                <a:lnTo>
                  <a:pt x="61642" y="51516"/>
                </a:lnTo>
                <a:lnTo>
                  <a:pt x="56120" y="61891"/>
                </a:lnTo>
                <a:lnTo>
                  <a:pt x="78769" y="61891"/>
                </a:lnTo>
                <a:lnTo>
                  <a:pt x="83211" y="52667"/>
                </a:lnTo>
                <a:lnTo>
                  <a:pt x="82741" y="31690"/>
                </a:lnTo>
                <a:lnTo>
                  <a:pt x="79191" y="16639"/>
                </a:lnTo>
                <a:lnTo>
                  <a:pt x="75553" y="11049"/>
                </a:lnTo>
                <a:close/>
              </a:path>
              <a:path w="83820" h="104140">
                <a:moveTo>
                  <a:pt x="54101" y="253"/>
                </a:moveTo>
                <a:lnTo>
                  <a:pt x="46735" y="253"/>
                </a:lnTo>
                <a:lnTo>
                  <a:pt x="39624" y="3683"/>
                </a:lnTo>
                <a:lnTo>
                  <a:pt x="33146" y="10413"/>
                </a:lnTo>
                <a:lnTo>
                  <a:pt x="75139" y="10413"/>
                </a:lnTo>
                <a:lnTo>
                  <a:pt x="72805" y="6826"/>
                </a:lnTo>
                <a:lnTo>
                  <a:pt x="63832" y="1594"/>
                </a:lnTo>
                <a:lnTo>
                  <a:pt x="5410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19668" y="478831"/>
            <a:ext cx="34290" cy="73025"/>
          </a:xfrm>
          <a:custGeom>
            <a:avLst/>
            <a:gdLst/>
            <a:ahLst/>
            <a:cxnLst/>
            <a:rect l="l" t="t" r="r" b="b"/>
            <a:pathLst>
              <a:path w="34290" h="73025">
                <a:moveTo>
                  <a:pt x="34035" y="0"/>
                </a:moveTo>
                <a:lnTo>
                  <a:pt x="32257" y="85"/>
                </a:lnTo>
                <a:lnTo>
                  <a:pt x="0" y="5038"/>
                </a:lnTo>
                <a:lnTo>
                  <a:pt x="0" y="10499"/>
                </a:lnTo>
                <a:lnTo>
                  <a:pt x="1524" y="10499"/>
                </a:lnTo>
                <a:lnTo>
                  <a:pt x="11429" y="10880"/>
                </a:lnTo>
                <a:lnTo>
                  <a:pt x="13588" y="12785"/>
                </a:lnTo>
                <a:lnTo>
                  <a:pt x="13588" y="72209"/>
                </a:lnTo>
                <a:lnTo>
                  <a:pt x="34035" y="72983"/>
                </a:lnTo>
                <a:lnTo>
                  <a:pt x="3403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31606" y="448055"/>
            <a:ext cx="24130" cy="20955"/>
          </a:xfrm>
          <a:custGeom>
            <a:avLst/>
            <a:gdLst/>
            <a:ahLst/>
            <a:cxnLst/>
            <a:rect l="l" t="t" r="r" b="b"/>
            <a:pathLst>
              <a:path w="24129" h="20954">
                <a:moveTo>
                  <a:pt x="18288" y="0"/>
                </a:moveTo>
                <a:lnTo>
                  <a:pt x="5207" y="0"/>
                </a:lnTo>
                <a:lnTo>
                  <a:pt x="0" y="4572"/>
                </a:lnTo>
                <a:lnTo>
                  <a:pt x="0" y="15748"/>
                </a:lnTo>
                <a:lnTo>
                  <a:pt x="5207" y="20447"/>
                </a:lnTo>
                <a:lnTo>
                  <a:pt x="18288" y="20447"/>
                </a:lnTo>
                <a:lnTo>
                  <a:pt x="23749" y="15748"/>
                </a:lnTo>
                <a:lnTo>
                  <a:pt x="23749" y="4572"/>
                </a:lnTo>
                <a:lnTo>
                  <a:pt x="1828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72373" y="478662"/>
            <a:ext cx="64769" cy="73660"/>
          </a:xfrm>
          <a:custGeom>
            <a:avLst/>
            <a:gdLst/>
            <a:ahLst/>
            <a:cxnLst/>
            <a:rect l="l" t="t" r="r" b="b"/>
            <a:pathLst>
              <a:path w="64770" h="73659">
                <a:moveTo>
                  <a:pt x="33527" y="0"/>
                </a:moveTo>
                <a:lnTo>
                  <a:pt x="306" y="5159"/>
                </a:lnTo>
                <a:lnTo>
                  <a:pt x="0" y="10667"/>
                </a:lnTo>
                <a:lnTo>
                  <a:pt x="1270" y="10667"/>
                </a:lnTo>
                <a:lnTo>
                  <a:pt x="11429" y="11049"/>
                </a:lnTo>
                <a:lnTo>
                  <a:pt x="13461" y="12953"/>
                </a:lnTo>
                <a:lnTo>
                  <a:pt x="13461" y="72377"/>
                </a:lnTo>
                <a:lnTo>
                  <a:pt x="33527" y="73151"/>
                </a:lnTo>
                <a:lnTo>
                  <a:pt x="33527" y="37619"/>
                </a:lnTo>
                <a:lnTo>
                  <a:pt x="35728" y="26250"/>
                </a:lnTo>
                <a:lnTo>
                  <a:pt x="46789" y="16972"/>
                </a:lnTo>
                <a:lnTo>
                  <a:pt x="56642" y="16001"/>
                </a:lnTo>
                <a:lnTo>
                  <a:pt x="64643" y="16001"/>
                </a:lnTo>
                <a:lnTo>
                  <a:pt x="64643" y="14732"/>
                </a:lnTo>
                <a:lnTo>
                  <a:pt x="33527" y="14732"/>
                </a:lnTo>
                <a:lnTo>
                  <a:pt x="33527" y="0"/>
                </a:lnTo>
                <a:close/>
              </a:path>
              <a:path w="64770" h="73659">
                <a:moveTo>
                  <a:pt x="64643" y="16001"/>
                </a:moveTo>
                <a:lnTo>
                  <a:pt x="56642" y="16001"/>
                </a:lnTo>
                <a:lnTo>
                  <a:pt x="59054" y="16763"/>
                </a:lnTo>
                <a:lnTo>
                  <a:pt x="61468" y="17272"/>
                </a:lnTo>
                <a:lnTo>
                  <a:pt x="64643" y="18287"/>
                </a:lnTo>
                <a:lnTo>
                  <a:pt x="64643" y="16001"/>
                </a:lnTo>
                <a:close/>
              </a:path>
              <a:path w="64770" h="73659">
                <a:moveTo>
                  <a:pt x="57023" y="253"/>
                </a:moveTo>
                <a:lnTo>
                  <a:pt x="42672" y="253"/>
                </a:lnTo>
                <a:lnTo>
                  <a:pt x="36702" y="8254"/>
                </a:lnTo>
                <a:lnTo>
                  <a:pt x="33527" y="14732"/>
                </a:lnTo>
                <a:lnTo>
                  <a:pt x="64643" y="14732"/>
                </a:lnTo>
                <a:lnTo>
                  <a:pt x="64643" y="1142"/>
                </a:lnTo>
                <a:lnTo>
                  <a:pt x="63500" y="1015"/>
                </a:lnTo>
                <a:lnTo>
                  <a:pt x="60198" y="381"/>
                </a:lnTo>
                <a:lnTo>
                  <a:pt x="57023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46077" y="479240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64" y="0"/>
                </a:moveTo>
                <a:lnTo>
                  <a:pt x="25997" y="1407"/>
                </a:lnTo>
                <a:lnTo>
                  <a:pt x="12575" y="6351"/>
                </a:lnTo>
                <a:lnTo>
                  <a:pt x="4081" y="14771"/>
                </a:lnTo>
                <a:lnTo>
                  <a:pt x="0" y="26605"/>
                </a:lnTo>
                <a:lnTo>
                  <a:pt x="1564" y="43893"/>
                </a:lnTo>
                <a:lnTo>
                  <a:pt x="6725" y="57183"/>
                </a:lnTo>
                <a:lnTo>
                  <a:pt x="15209" y="66602"/>
                </a:lnTo>
                <a:lnTo>
                  <a:pt x="26740" y="72278"/>
                </a:lnTo>
                <a:lnTo>
                  <a:pt x="41044" y="74339"/>
                </a:lnTo>
                <a:lnTo>
                  <a:pt x="57176" y="72798"/>
                </a:lnTo>
                <a:lnTo>
                  <a:pt x="66415" y="70357"/>
                </a:lnTo>
                <a:lnTo>
                  <a:pt x="67774" y="69906"/>
                </a:lnTo>
                <a:lnTo>
                  <a:pt x="67774" y="63429"/>
                </a:lnTo>
                <a:lnTo>
                  <a:pt x="50375" y="63429"/>
                </a:lnTo>
                <a:lnTo>
                  <a:pt x="35380" y="59571"/>
                </a:lnTo>
                <a:lnTo>
                  <a:pt x="26034" y="49834"/>
                </a:lnTo>
                <a:lnTo>
                  <a:pt x="21558" y="36973"/>
                </a:lnTo>
                <a:lnTo>
                  <a:pt x="30701" y="33099"/>
                </a:lnTo>
                <a:lnTo>
                  <a:pt x="48165" y="31210"/>
                </a:lnTo>
                <a:lnTo>
                  <a:pt x="64113" y="30594"/>
                </a:lnTo>
                <a:lnTo>
                  <a:pt x="69171" y="29139"/>
                </a:lnTo>
                <a:lnTo>
                  <a:pt x="67828" y="21900"/>
                </a:lnTo>
                <a:lnTo>
                  <a:pt x="22490" y="21900"/>
                </a:lnTo>
                <a:lnTo>
                  <a:pt x="21673" y="16693"/>
                </a:lnTo>
                <a:lnTo>
                  <a:pt x="24848" y="7168"/>
                </a:lnTo>
                <a:lnTo>
                  <a:pt x="60299" y="7168"/>
                </a:lnTo>
                <a:lnTo>
                  <a:pt x="58368" y="4849"/>
                </a:lnTo>
                <a:lnTo>
                  <a:pt x="44864" y="0"/>
                </a:lnTo>
                <a:close/>
              </a:path>
              <a:path w="69215" h="74929">
                <a:moveTo>
                  <a:pt x="67774" y="60381"/>
                </a:moveTo>
                <a:lnTo>
                  <a:pt x="65869" y="61143"/>
                </a:lnTo>
                <a:lnTo>
                  <a:pt x="62567" y="62159"/>
                </a:lnTo>
                <a:lnTo>
                  <a:pt x="56852" y="63429"/>
                </a:lnTo>
                <a:lnTo>
                  <a:pt x="67774" y="63429"/>
                </a:lnTo>
                <a:lnTo>
                  <a:pt x="67774" y="60381"/>
                </a:lnTo>
                <a:close/>
              </a:path>
              <a:path w="69215" h="74929">
                <a:moveTo>
                  <a:pt x="60299" y="7168"/>
                </a:moveTo>
                <a:lnTo>
                  <a:pt x="46438" y="7168"/>
                </a:lnTo>
                <a:lnTo>
                  <a:pt x="49232" y="14915"/>
                </a:lnTo>
                <a:lnTo>
                  <a:pt x="49359" y="21900"/>
                </a:lnTo>
                <a:lnTo>
                  <a:pt x="67828" y="21900"/>
                </a:lnTo>
                <a:lnTo>
                  <a:pt x="66470" y="14581"/>
                </a:lnTo>
                <a:lnTo>
                  <a:pt x="60299" y="71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36026" y="444880"/>
            <a:ext cx="81915" cy="107314"/>
          </a:xfrm>
          <a:custGeom>
            <a:avLst/>
            <a:gdLst/>
            <a:ahLst/>
            <a:cxnLst/>
            <a:rect l="l" t="t" r="r" b="b"/>
            <a:pathLst>
              <a:path w="81915" h="107315">
                <a:moveTo>
                  <a:pt x="31242" y="0"/>
                </a:moveTo>
                <a:lnTo>
                  <a:pt x="225" y="3908"/>
                </a:lnTo>
                <a:lnTo>
                  <a:pt x="0" y="9398"/>
                </a:lnTo>
                <a:lnTo>
                  <a:pt x="1524" y="9398"/>
                </a:lnTo>
                <a:lnTo>
                  <a:pt x="11049" y="9779"/>
                </a:lnTo>
                <a:lnTo>
                  <a:pt x="13207" y="12065"/>
                </a:lnTo>
                <a:lnTo>
                  <a:pt x="13207" y="106833"/>
                </a:lnTo>
                <a:lnTo>
                  <a:pt x="32766" y="106934"/>
                </a:lnTo>
                <a:lnTo>
                  <a:pt x="32765" y="71302"/>
                </a:lnTo>
                <a:lnTo>
                  <a:pt x="37002" y="55980"/>
                </a:lnTo>
                <a:lnTo>
                  <a:pt x="46558" y="47361"/>
                </a:lnTo>
                <a:lnTo>
                  <a:pt x="62229" y="46355"/>
                </a:lnTo>
                <a:lnTo>
                  <a:pt x="79341" y="46355"/>
                </a:lnTo>
                <a:lnTo>
                  <a:pt x="78595" y="45235"/>
                </a:lnTo>
                <a:lnTo>
                  <a:pt x="35534" y="45235"/>
                </a:lnTo>
                <a:lnTo>
                  <a:pt x="33805" y="34828"/>
                </a:lnTo>
                <a:lnTo>
                  <a:pt x="33006" y="17256"/>
                </a:lnTo>
                <a:lnTo>
                  <a:pt x="32778" y="2739"/>
                </a:lnTo>
                <a:lnTo>
                  <a:pt x="31242" y="0"/>
                </a:lnTo>
                <a:close/>
              </a:path>
              <a:path w="81915" h="107315">
                <a:moveTo>
                  <a:pt x="79341" y="46355"/>
                </a:moveTo>
                <a:lnTo>
                  <a:pt x="62229" y="46355"/>
                </a:lnTo>
                <a:lnTo>
                  <a:pt x="62229" y="106774"/>
                </a:lnTo>
                <a:lnTo>
                  <a:pt x="81660" y="106934"/>
                </a:lnTo>
                <a:lnTo>
                  <a:pt x="81660" y="60032"/>
                </a:lnTo>
                <a:lnTo>
                  <a:pt x="80567" y="48193"/>
                </a:lnTo>
                <a:lnTo>
                  <a:pt x="79341" y="46355"/>
                </a:lnTo>
                <a:close/>
              </a:path>
              <a:path w="81915" h="107315">
                <a:moveTo>
                  <a:pt x="59690" y="33401"/>
                </a:moveTo>
                <a:lnTo>
                  <a:pt x="44954" y="37122"/>
                </a:lnTo>
                <a:lnTo>
                  <a:pt x="35534" y="45235"/>
                </a:lnTo>
                <a:lnTo>
                  <a:pt x="78595" y="45235"/>
                </a:lnTo>
                <a:lnTo>
                  <a:pt x="72912" y="36712"/>
                </a:lnTo>
                <a:lnTo>
                  <a:pt x="59690" y="3340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438686" y="479225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41" y="0"/>
                </a:moveTo>
                <a:lnTo>
                  <a:pt x="26029" y="1416"/>
                </a:lnTo>
                <a:lnTo>
                  <a:pt x="12613" y="6370"/>
                </a:lnTo>
                <a:lnTo>
                  <a:pt x="4100" y="14799"/>
                </a:lnTo>
                <a:lnTo>
                  <a:pt x="0" y="26645"/>
                </a:lnTo>
                <a:lnTo>
                  <a:pt x="1557" y="43884"/>
                </a:lnTo>
                <a:lnTo>
                  <a:pt x="6707" y="57150"/>
                </a:lnTo>
                <a:lnTo>
                  <a:pt x="15188" y="66565"/>
                </a:lnTo>
                <a:lnTo>
                  <a:pt x="26739" y="72257"/>
                </a:lnTo>
                <a:lnTo>
                  <a:pt x="41098" y="74350"/>
                </a:lnTo>
                <a:lnTo>
                  <a:pt x="57209" y="72807"/>
                </a:lnTo>
                <a:lnTo>
                  <a:pt x="66437" y="70365"/>
                </a:lnTo>
                <a:lnTo>
                  <a:pt x="67773" y="69922"/>
                </a:lnTo>
                <a:lnTo>
                  <a:pt x="67773" y="63445"/>
                </a:lnTo>
                <a:lnTo>
                  <a:pt x="50374" y="63445"/>
                </a:lnTo>
                <a:lnTo>
                  <a:pt x="35306" y="59559"/>
                </a:lnTo>
                <a:lnTo>
                  <a:pt x="26044" y="49759"/>
                </a:lnTo>
                <a:lnTo>
                  <a:pt x="21728" y="36832"/>
                </a:lnTo>
                <a:lnTo>
                  <a:pt x="30827" y="33042"/>
                </a:lnTo>
                <a:lnTo>
                  <a:pt x="48328" y="31201"/>
                </a:lnTo>
                <a:lnTo>
                  <a:pt x="64255" y="30605"/>
                </a:lnTo>
                <a:lnTo>
                  <a:pt x="69170" y="29155"/>
                </a:lnTo>
                <a:lnTo>
                  <a:pt x="67826" y="21916"/>
                </a:lnTo>
                <a:lnTo>
                  <a:pt x="22530" y="21916"/>
                </a:lnTo>
                <a:lnTo>
                  <a:pt x="21545" y="16709"/>
                </a:lnTo>
                <a:lnTo>
                  <a:pt x="24847" y="7184"/>
                </a:lnTo>
                <a:lnTo>
                  <a:pt x="60304" y="7184"/>
                </a:lnTo>
                <a:lnTo>
                  <a:pt x="58345" y="4833"/>
                </a:lnTo>
                <a:lnTo>
                  <a:pt x="44841" y="0"/>
                </a:lnTo>
                <a:close/>
              </a:path>
              <a:path w="69215" h="74929">
                <a:moveTo>
                  <a:pt x="67773" y="60397"/>
                </a:moveTo>
                <a:lnTo>
                  <a:pt x="65868" y="61159"/>
                </a:lnTo>
                <a:lnTo>
                  <a:pt x="62566" y="62175"/>
                </a:lnTo>
                <a:lnTo>
                  <a:pt x="56851" y="63445"/>
                </a:lnTo>
                <a:lnTo>
                  <a:pt x="67773" y="63445"/>
                </a:lnTo>
                <a:lnTo>
                  <a:pt x="67773" y="60397"/>
                </a:lnTo>
                <a:close/>
              </a:path>
              <a:path w="69215" h="74929">
                <a:moveTo>
                  <a:pt x="60304" y="7184"/>
                </a:moveTo>
                <a:lnTo>
                  <a:pt x="46437" y="7184"/>
                </a:lnTo>
                <a:lnTo>
                  <a:pt x="49104" y="14931"/>
                </a:lnTo>
                <a:lnTo>
                  <a:pt x="49485" y="21916"/>
                </a:lnTo>
                <a:lnTo>
                  <a:pt x="67826" y="21916"/>
                </a:lnTo>
                <a:lnTo>
                  <a:pt x="66461" y="14570"/>
                </a:lnTo>
                <a:lnTo>
                  <a:pt x="60304" y="718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1382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6195" y="31369"/>
                </a:moveTo>
                <a:lnTo>
                  <a:pt x="13462" y="31369"/>
                </a:lnTo>
                <a:lnTo>
                  <a:pt x="13462" y="73590"/>
                </a:lnTo>
                <a:lnTo>
                  <a:pt x="17654" y="89862"/>
                </a:lnTo>
                <a:lnTo>
                  <a:pt x="28511" y="96084"/>
                </a:lnTo>
                <a:lnTo>
                  <a:pt x="44831" y="97027"/>
                </a:lnTo>
                <a:lnTo>
                  <a:pt x="48895" y="96393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290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6195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450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462" y="0"/>
                </a:lnTo>
                <a:lnTo>
                  <a:pt x="13462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57259" y="448055"/>
            <a:ext cx="119380" cy="104139"/>
          </a:xfrm>
          <a:custGeom>
            <a:avLst/>
            <a:gdLst/>
            <a:ahLst/>
            <a:cxnLst/>
            <a:rect l="l" t="t" r="r" b="b"/>
            <a:pathLst>
              <a:path w="119379" h="104140">
                <a:moveTo>
                  <a:pt x="239" y="2"/>
                </a:moveTo>
                <a:lnTo>
                  <a:pt x="0" y="5969"/>
                </a:lnTo>
                <a:lnTo>
                  <a:pt x="3937" y="6731"/>
                </a:lnTo>
                <a:lnTo>
                  <a:pt x="16001" y="8763"/>
                </a:lnTo>
                <a:lnTo>
                  <a:pt x="16891" y="8763"/>
                </a:lnTo>
                <a:lnTo>
                  <a:pt x="16891" y="103712"/>
                </a:lnTo>
                <a:lnTo>
                  <a:pt x="38354" y="103759"/>
                </a:lnTo>
                <a:lnTo>
                  <a:pt x="38353" y="24149"/>
                </a:lnTo>
                <a:lnTo>
                  <a:pt x="61676" y="24149"/>
                </a:lnTo>
                <a:lnTo>
                  <a:pt x="46080" y="547"/>
                </a:lnTo>
                <a:lnTo>
                  <a:pt x="239" y="2"/>
                </a:lnTo>
                <a:close/>
              </a:path>
              <a:path w="119379" h="104140">
                <a:moveTo>
                  <a:pt x="61676" y="24149"/>
                </a:moveTo>
                <a:lnTo>
                  <a:pt x="38353" y="24149"/>
                </a:lnTo>
                <a:lnTo>
                  <a:pt x="42146" y="28984"/>
                </a:lnTo>
                <a:lnTo>
                  <a:pt x="49429" y="39335"/>
                </a:lnTo>
                <a:lnTo>
                  <a:pt x="58878" y="53161"/>
                </a:lnTo>
                <a:lnTo>
                  <a:pt x="69168" y="68425"/>
                </a:lnTo>
                <a:lnTo>
                  <a:pt x="91843" y="102448"/>
                </a:lnTo>
                <a:lnTo>
                  <a:pt x="119116" y="103758"/>
                </a:lnTo>
                <a:lnTo>
                  <a:pt x="119118" y="77952"/>
                </a:lnTo>
                <a:lnTo>
                  <a:pt x="97663" y="77952"/>
                </a:lnTo>
                <a:lnTo>
                  <a:pt x="93822" y="72428"/>
                </a:lnTo>
                <a:lnTo>
                  <a:pt x="86520" y="61572"/>
                </a:lnTo>
                <a:lnTo>
                  <a:pt x="61676" y="24149"/>
                </a:lnTo>
                <a:close/>
              </a:path>
              <a:path w="119379" h="104140">
                <a:moveTo>
                  <a:pt x="117601" y="0"/>
                </a:moveTo>
                <a:lnTo>
                  <a:pt x="97663" y="0"/>
                </a:lnTo>
                <a:lnTo>
                  <a:pt x="97663" y="77952"/>
                </a:lnTo>
                <a:lnTo>
                  <a:pt x="119118" y="77952"/>
                </a:lnTo>
                <a:lnTo>
                  <a:pt x="119125" y="0"/>
                </a:lnTo>
                <a:lnTo>
                  <a:pt x="11760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695855" y="479351"/>
            <a:ext cx="71120" cy="74295"/>
          </a:xfrm>
          <a:custGeom>
            <a:avLst/>
            <a:gdLst/>
            <a:ahLst/>
            <a:cxnLst/>
            <a:rect l="l" t="t" r="r" b="b"/>
            <a:pathLst>
              <a:path w="71120" h="74295">
                <a:moveTo>
                  <a:pt x="46396" y="0"/>
                </a:moveTo>
                <a:lnTo>
                  <a:pt x="27165" y="1271"/>
                </a:lnTo>
                <a:lnTo>
                  <a:pt x="13366" y="5931"/>
                </a:lnTo>
                <a:lnTo>
                  <a:pt x="4483" y="13916"/>
                </a:lnTo>
                <a:lnTo>
                  <a:pt x="0" y="25161"/>
                </a:lnTo>
                <a:lnTo>
                  <a:pt x="1387" y="42673"/>
                </a:lnTo>
                <a:lnTo>
                  <a:pt x="6296" y="56155"/>
                </a:lnTo>
                <a:lnTo>
                  <a:pt x="14468" y="65781"/>
                </a:lnTo>
                <a:lnTo>
                  <a:pt x="25644" y="71724"/>
                </a:lnTo>
                <a:lnTo>
                  <a:pt x="39567" y="74159"/>
                </a:lnTo>
                <a:lnTo>
                  <a:pt x="56625" y="72904"/>
                </a:lnTo>
                <a:lnTo>
                  <a:pt x="66417" y="70609"/>
                </a:lnTo>
                <a:lnTo>
                  <a:pt x="68922" y="69796"/>
                </a:lnTo>
                <a:lnTo>
                  <a:pt x="68922" y="63319"/>
                </a:lnTo>
                <a:lnTo>
                  <a:pt x="51396" y="63319"/>
                </a:lnTo>
                <a:lnTo>
                  <a:pt x="36036" y="59530"/>
                </a:lnTo>
                <a:lnTo>
                  <a:pt x="26508" y="49948"/>
                </a:lnTo>
                <a:lnTo>
                  <a:pt x="21966" y="37249"/>
                </a:lnTo>
                <a:lnTo>
                  <a:pt x="30880" y="33212"/>
                </a:lnTo>
                <a:lnTo>
                  <a:pt x="48239" y="31199"/>
                </a:lnTo>
                <a:lnTo>
                  <a:pt x="64607" y="30504"/>
                </a:lnTo>
                <a:lnTo>
                  <a:pt x="70700" y="29029"/>
                </a:lnTo>
                <a:lnTo>
                  <a:pt x="69326" y="21790"/>
                </a:lnTo>
                <a:lnTo>
                  <a:pt x="23161" y="21790"/>
                </a:lnTo>
                <a:lnTo>
                  <a:pt x="21932" y="16583"/>
                </a:lnTo>
                <a:lnTo>
                  <a:pt x="25107" y="7058"/>
                </a:lnTo>
                <a:lnTo>
                  <a:pt x="61604" y="7058"/>
                </a:lnTo>
                <a:lnTo>
                  <a:pt x="59841" y="4956"/>
                </a:lnTo>
                <a:lnTo>
                  <a:pt x="46396" y="0"/>
                </a:lnTo>
                <a:close/>
              </a:path>
              <a:path w="71120" h="74295">
                <a:moveTo>
                  <a:pt x="68922" y="60271"/>
                </a:moveTo>
                <a:lnTo>
                  <a:pt x="67017" y="61033"/>
                </a:lnTo>
                <a:lnTo>
                  <a:pt x="63715" y="62049"/>
                </a:lnTo>
                <a:lnTo>
                  <a:pt x="57746" y="63319"/>
                </a:lnTo>
                <a:lnTo>
                  <a:pt x="68922" y="63319"/>
                </a:lnTo>
                <a:lnTo>
                  <a:pt x="68922" y="60271"/>
                </a:lnTo>
                <a:close/>
              </a:path>
              <a:path w="71120" h="74295">
                <a:moveTo>
                  <a:pt x="61604" y="7058"/>
                </a:moveTo>
                <a:lnTo>
                  <a:pt x="47205" y="7058"/>
                </a:lnTo>
                <a:lnTo>
                  <a:pt x="49944" y="14650"/>
                </a:lnTo>
                <a:lnTo>
                  <a:pt x="50064" y="16583"/>
                </a:lnTo>
                <a:lnTo>
                  <a:pt x="50253" y="21790"/>
                </a:lnTo>
                <a:lnTo>
                  <a:pt x="69326" y="21790"/>
                </a:lnTo>
                <a:lnTo>
                  <a:pt x="67971" y="14650"/>
                </a:lnTo>
                <a:lnTo>
                  <a:pt x="61604" y="705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61806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5941" y="31369"/>
                </a:moveTo>
                <a:lnTo>
                  <a:pt x="13335" y="31369"/>
                </a:lnTo>
                <a:lnTo>
                  <a:pt x="13335" y="73590"/>
                </a:lnTo>
                <a:lnTo>
                  <a:pt x="17558" y="89862"/>
                </a:lnTo>
                <a:lnTo>
                  <a:pt x="28440" y="96084"/>
                </a:lnTo>
                <a:lnTo>
                  <a:pt x="44830" y="97027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036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5941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324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335" y="0"/>
                </a:lnTo>
                <a:lnTo>
                  <a:pt x="13335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768206" y="480441"/>
            <a:ext cx="86995" cy="71755"/>
          </a:xfrm>
          <a:custGeom>
            <a:avLst/>
            <a:gdLst/>
            <a:ahLst/>
            <a:cxnLst/>
            <a:rect l="l" t="t" r="r" b="b"/>
            <a:pathLst>
              <a:path w="86995" h="71754">
                <a:moveTo>
                  <a:pt x="65079" y="45720"/>
                </a:moveTo>
                <a:lnTo>
                  <a:pt x="42164" y="45720"/>
                </a:lnTo>
                <a:lnTo>
                  <a:pt x="61292" y="71140"/>
                </a:lnTo>
                <a:lnTo>
                  <a:pt x="84709" y="71374"/>
                </a:lnTo>
                <a:lnTo>
                  <a:pt x="65079" y="45720"/>
                </a:lnTo>
                <a:close/>
              </a:path>
              <a:path w="86995" h="71754">
                <a:moveTo>
                  <a:pt x="115" y="0"/>
                </a:moveTo>
                <a:lnTo>
                  <a:pt x="0" y="5714"/>
                </a:lnTo>
                <a:lnTo>
                  <a:pt x="1270" y="5714"/>
                </a:lnTo>
                <a:lnTo>
                  <a:pt x="11557" y="6350"/>
                </a:lnTo>
                <a:lnTo>
                  <a:pt x="13970" y="8255"/>
                </a:lnTo>
                <a:lnTo>
                  <a:pt x="32512" y="32893"/>
                </a:lnTo>
                <a:lnTo>
                  <a:pt x="12549" y="56014"/>
                </a:lnTo>
                <a:lnTo>
                  <a:pt x="33147" y="56134"/>
                </a:lnTo>
                <a:lnTo>
                  <a:pt x="42164" y="45720"/>
                </a:lnTo>
                <a:lnTo>
                  <a:pt x="65079" y="45720"/>
                </a:lnTo>
                <a:lnTo>
                  <a:pt x="48035" y="23444"/>
                </a:lnTo>
                <a:lnTo>
                  <a:pt x="66548" y="23241"/>
                </a:lnTo>
                <a:lnTo>
                  <a:pt x="67690" y="21926"/>
                </a:lnTo>
                <a:lnTo>
                  <a:pt x="47028" y="21926"/>
                </a:lnTo>
                <a:lnTo>
                  <a:pt x="30108" y="12"/>
                </a:lnTo>
                <a:lnTo>
                  <a:pt x="115" y="0"/>
                </a:lnTo>
                <a:close/>
              </a:path>
              <a:path w="86995" h="71754">
                <a:moveTo>
                  <a:pt x="66040" y="0"/>
                </a:moveTo>
                <a:lnTo>
                  <a:pt x="47028" y="21926"/>
                </a:lnTo>
                <a:lnTo>
                  <a:pt x="67690" y="21926"/>
                </a:lnTo>
                <a:lnTo>
                  <a:pt x="86632" y="124"/>
                </a:lnTo>
                <a:lnTo>
                  <a:pt x="6604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4169" y="4986845"/>
            <a:ext cx="97790" cy="74930"/>
          </a:xfrm>
          <a:custGeom>
            <a:avLst/>
            <a:gdLst/>
            <a:ahLst/>
            <a:cxnLst/>
            <a:rect l="l" t="t" r="r" b="b"/>
            <a:pathLst>
              <a:path w="97789" h="74929">
                <a:moveTo>
                  <a:pt x="26920" y="16192"/>
                </a:moveTo>
                <a:lnTo>
                  <a:pt x="17948" y="16192"/>
                </a:lnTo>
                <a:lnTo>
                  <a:pt x="17948" y="73384"/>
                </a:lnTo>
                <a:lnTo>
                  <a:pt x="26920" y="73384"/>
                </a:lnTo>
                <a:lnTo>
                  <a:pt x="26920" y="16192"/>
                </a:lnTo>
                <a:close/>
              </a:path>
              <a:path w="97789" h="74929">
                <a:moveTo>
                  <a:pt x="26920" y="0"/>
                </a:moveTo>
                <a:lnTo>
                  <a:pt x="21139" y="0"/>
                </a:lnTo>
                <a:lnTo>
                  <a:pt x="19577" y="3149"/>
                </a:lnTo>
                <a:lnTo>
                  <a:pt x="16917" y="6413"/>
                </a:lnTo>
                <a:lnTo>
                  <a:pt x="9406" y="13119"/>
                </a:lnTo>
                <a:lnTo>
                  <a:pt x="5019" y="15976"/>
                </a:lnTo>
                <a:lnTo>
                  <a:pt x="0" y="18338"/>
                </a:lnTo>
                <a:lnTo>
                  <a:pt x="0" y="27012"/>
                </a:lnTo>
                <a:lnTo>
                  <a:pt x="17948" y="16192"/>
                </a:lnTo>
                <a:lnTo>
                  <a:pt x="26920" y="16192"/>
                </a:lnTo>
                <a:lnTo>
                  <a:pt x="26920" y="0"/>
                </a:lnTo>
                <a:close/>
              </a:path>
              <a:path w="97789" h="74929">
                <a:moveTo>
                  <a:pt x="79726" y="0"/>
                </a:moveTo>
                <a:lnTo>
                  <a:pt x="66988" y="0"/>
                </a:lnTo>
                <a:lnTo>
                  <a:pt x="61908" y="1803"/>
                </a:lnTo>
                <a:lnTo>
                  <a:pt x="54263" y="9055"/>
                </a:lnTo>
                <a:lnTo>
                  <a:pt x="52345" y="13525"/>
                </a:lnTo>
                <a:lnTo>
                  <a:pt x="52379" y="22478"/>
                </a:lnTo>
                <a:lnTo>
                  <a:pt x="53247" y="25387"/>
                </a:lnTo>
                <a:lnTo>
                  <a:pt x="56852" y="30448"/>
                </a:lnTo>
                <a:lnTo>
                  <a:pt x="59597" y="32384"/>
                </a:lnTo>
                <a:lnTo>
                  <a:pt x="63318" y="33747"/>
                </a:lnTo>
                <a:lnTo>
                  <a:pt x="58860" y="34911"/>
                </a:lnTo>
                <a:lnTo>
                  <a:pt x="55431" y="37096"/>
                </a:lnTo>
                <a:lnTo>
                  <a:pt x="50618" y="43511"/>
                </a:lnTo>
                <a:lnTo>
                  <a:pt x="49411" y="47491"/>
                </a:lnTo>
                <a:lnTo>
                  <a:pt x="49460" y="58742"/>
                </a:lnTo>
                <a:lnTo>
                  <a:pt x="51621" y="63953"/>
                </a:lnTo>
                <a:lnTo>
                  <a:pt x="60481" y="72503"/>
                </a:lnTo>
                <a:lnTo>
                  <a:pt x="66277" y="74630"/>
                </a:lnTo>
                <a:lnTo>
                  <a:pt x="80704" y="74630"/>
                </a:lnTo>
                <a:lnTo>
                  <a:pt x="86529" y="72495"/>
                </a:lnTo>
                <a:lnTo>
                  <a:pt x="91976" y="67251"/>
                </a:lnTo>
                <a:lnTo>
                  <a:pt x="70824" y="67251"/>
                </a:lnTo>
                <a:lnTo>
                  <a:pt x="68258" y="66594"/>
                </a:lnTo>
                <a:lnTo>
                  <a:pt x="63454" y="63953"/>
                </a:lnTo>
                <a:lnTo>
                  <a:pt x="61667" y="62116"/>
                </a:lnTo>
                <a:lnTo>
                  <a:pt x="59241" y="57330"/>
                </a:lnTo>
                <a:lnTo>
                  <a:pt x="58632" y="54853"/>
                </a:lnTo>
                <a:lnTo>
                  <a:pt x="58684" y="47972"/>
                </a:lnTo>
                <a:lnTo>
                  <a:pt x="60016" y="44616"/>
                </a:lnTo>
                <a:lnTo>
                  <a:pt x="65566" y="39032"/>
                </a:lnTo>
                <a:lnTo>
                  <a:pt x="69071" y="37636"/>
                </a:lnTo>
                <a:lnTo>
                  <a:pt x="91763" y="37636"/>
                </a:lnTo>
                <a:lnTo>
                  <a:pt x="88299" y="35209"/>
                </a:lnTo>
                <a:lnTo>
                  <a:pt x="83803" y="33747"/>
                </a:lnTo>
                <a:lnTo>
                  <a:pt x="87435" y="32384"/>
                </a:lnTo>
                <a:lnTo>
                  <a:pt x="90128" y="30448"/>
                </a:lnTo>
                <a:lnTo>
                  <a:pt x="90227" y="30307"/>
                </a:lnTo>
                <a:lnTo>
                  <a:pt x="69985" y="30307"/>
                </a:lnTo>
                <a:lnTo>
                  <a:pt x="67090" y="29209"/>
                </a:lnTo>
                <a:lnTo>
                  <a:pt x="62632" y="24828"/>
                </a:lnTo>
                <a:lnTo>
                  <a:pt x="61606" y="22199"/>
                </a:lnTo>
                <a:lnTo>
                  <a:pt x="61527" y="15481"/>
                </a:lnTo>
                <a:lnTo>
                  <a:pt x="62657" y="12852"/>
                </a:lnTo>
                <a:lnTo>
                  <a:pt x="67179" y="8470"/>
                </a:lnTo>
                <a:lnTo>
                  <a:pt x="70011" y="7378"/>
                </a:lnTo>
                <a:lnTo>
                  <a:pt x="90660" y="7378"/>
                </a:lnTo>
                <a:lnTo>
                  <a:pt x="84857" y="1841"/>
                </a:lnTo>
                <a:lnTo>
                  <a:pt x="79726" y="0"/>
                </a:lnTo>
                <a:close/>
              </a:path>
              <a:path w="97789" h="74929">
                <a:moveTo>
                  <a:pt x="91763" y="37636"/>
                </a:moveTo>
                <a:lnTo>
                  <a:pt x="77605" y="37636"/>
                </a:lnTo>
                <a:lnTo>
                  <a:pt x="81212" y="39048"/>
                </a:lnTo>
                <a:lnTo>
                  <a:pt x="86953" y="44700"/>
                </a:lnTo>
                <a:lnTo>
                  <a:pt x="88279" y="47972"/>
                </a:lnTo>
                <a:lnTo>
                  <a:pt x="88400" y="56847"/>
                </a:lnTo>
                <a:lnTo>
                  <a:pt x="87003" y="60354"/>
                </a:lnTo>
                <a:lnTo>
                  <a:pt x="81415" y="65872"/>
                </a:lnTo>
                <a:lnTo>
                  <a:pt x="77872" y="67251"/>
                </a:lnTo>
                <a:lnTo>
                  <a:pt x="91976" y="67251"/>
                </a:lnTo>
                <a:lnTo>
                  <a:pt x="95360" y="63994"/>
                </a:lnTo>
                <a:lnTo>
                  <a:pt x="97570" y="58742"/>
                </a:lnTo>
                <a:lnTo>
                  <a:pt x="97570" y="47972"/>
                </a:lnTo>
                <a:lnTo>
                  <a:pt x="96401" y="44084"/>
                </a:lnTo>
                <a:lnTo>
                  <a:pt x="91763" y="37636"/>
                </a:lnTo>
                <a:close/>
              </a:path>
              <a:path w="97789" h="74929">
                <a:moveTo>
                  <a:pt x="90660" y="7378"/>
                </a:moveTo>
                <a:lnTo>
                  <a:pt x="76831" y="7378"/>
                </a:lnTo>
                <a:lnTo>
                  <a:pt x="79663" y="8496"/>
                </a:lnTo>
                <a:lnTo>
                  <a:pt x="84222" y="12979"/>
                </a:lnTo>
                <a:lnTo>
                  <a:pt x="85244" y="15481"/>
                </a:lnTo>
                <a:lnTo>
                  <a:pt x="85237" y="22478"/>
                </a:lnTo>
                <a:lnTo>
                  <a:pt x="84247" y="24866"/>
                </a:lnTo>
                <a:lnTo>
                  <a:pt x="79828" y="29222"/>
                </a:lnTo>
                <a:lnTo>
                  <a:pt x="76996" y="30307"/>
                </a:lnTo>
                <a:lnTo>
                  <a:pt x="90227" y="30307"/>
                </a:lnTo>
                <a:lnTo>
                  <a:pt x="93695" y="25387"/>
                </a:lnTo>
                <a:lnTo>
                  <a:pt x="94573" y="22478"/>
                </a:lnTo>
                <a:lnTo>
                  <a:pt x="94469" y="13525"/>
                </a:lnTo>
                <a:lnTo>
                  <a:pt x="92629" y="9258"/>
                </a:lnTo>
                <a:lnTo>
                  <a:pt x="90660" y="737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05104">
              <a:lnSpc>
                <a:spcPct val="100000"/>
              </a:lnSpc>
            </a:pPr>
            <a:r>
              <a:rPr dirty="0"/>
              <a:t>BIG</a:t>
            </a:r>
            <a:r>
              <a:rPr dirty="0" spc="-20"/>
              <a:t> </a:t>
            </a:r>
            <a:r>
              <a:rPr dirty="0"/>
              <a:t>D</a:t>
            </a:r>
            <a:r>
              <a:rPr dirty="0" spc="-195"/>
              <a:t>A</a:t>
            </a:r>
            <a:r>
              <a:rPr dirty="0" spc="-185"/>
              <a:t>T</a:t>
            </a:r>
            <a:r>
              <a:rPr dirty="0"/>
              <a:t>A</a:t>
            </a:r>
            <a:r>
              <a:rPr dirty="0" spc="-65"/>
              <a:t> </a:t>
            </a:r>
            <a:r>
              <a:rPr dirty="0"/>
              <a:t>L</a:t>
            </a:r>
            <a:r>
              <a:rPr dirty="0" spc="-10"/>
              <a:t>A</a:t>
            </a:r>
            <a:r>
              <a:rPr dirty="0"/>
              <a:t>BS in</a:t>
            </a:r>
            <a:r>
              <a:rPr dirty="0" spc="-20"/>
              <a:t> </a:t>
            </a:r>
            <a:r>
              <a:rPr dirty="0"/>
              <a:t>J</a:t>
            </a:r>
            <a:r>
              <a:rPr dirty="0" spc="-10"/>
              <a:t>A</a:t>
            </a:r>
            <a:r>
              <a:rPr dirty="0" spc="-190"/>
              <a:t>P</a:t>
            </a:r>
            <a:r>
              <a:rPr dirty="0"/>
              <a:t>AN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35940" y="806378"/>
            <a:ext cx="370014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6C6D70"/>
                </a:solidFill>
                <a:latin typeface="Arial"/>
                <a:cs typeface="Arial"/>
              </a:rPr>
              <a:t>Hita</a:t>
            </a:r>
            <a:r>
              <a:rPr dirty="0" sz="1800" spc="-10" b="1">
                <a:solidFill>
                  <a:srgbClr val="6C6D70"/>
                </a:solidFill>
                <a:latin typeface="Arial"/>
                <a:cs typeface="Arial"/>
              </a:rPr>
              <a:t>c</a:t>
            </a:r>
            <a:r>
              <a:rPr dirty="0" sz="1800" b="1">
                <a:solidFill>
                  <a:srgbClr val="6C6D70"/>
                </a:solidFill>
                <a:latin typeface="Arial"/>
                <a:cs typeface="Arial"/>
              </a:rPr>
              <a:t>h</a:t>
            </a:r>
            <a:r>
              <a:rPr dirty="0" sz="1800" spc="5" b="1">
                <a:solidFill>
                  <a:srgbClr val="6C6D70"/>
                </a:solidFill>
                <a:latin typeface="Arial"/>
                <a:cs typeface="Arial"/>
              </a:rPr>
              <a:t>i</a:t>
            </a:r>
            <a:r>
              <a:rPr dirty="0" sz="1800" spc="-70" b="1">
                <a:solidFill>
                  <a:srgbClr val="6C6D70"/>
                </a:solidFill>
                <a:latin typeface="Arial"/>
                <a:cs typeface="Arial"/>
              </a:rPr>
              <a:t>’</a:t>
            </a:r>
            <a:r>
              <a:rPr dirty="0" sz="1800" b="1">
                <a:solidFill>
                  <a:srgbClr val="6C6D70"/>
                </a:solidFill>
                <a:latin typeface="Arial"/>
                <a:cs typeface="Arial"/>
              </a:rPr>
              <a:t>s Big</a:t>
            </a:r>
            <a:r>
              <a:rPr dirty="0" sz="1800" spc="-10" b="1">
                <a:solidFill>
                  <a:srgbClr val="6C6D7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6C6D70"/>
                </a:solidFill>
                <a:latin typeface="Arial"/>
                <a:cs typeface="Arial"/>
              </a:rPr>
              <a:t>D</a:t>
            </a:r>
            <a:r>
              <a:rPr dirty="0" sz="1800" spc="-10" b="1">
                <a:solidFill>
                  <a:srgbClr val="6C6D70"/>
                </a:solidFill>
                <a:latin typeface="Arial"/>
                <a:cs typeface="Arial"/>
              </a:rPr>
              <a:t>a</a:t>
            </a:r>
            <a:r>
              <a:rPr dirty="0" sz="1800" b="1">
                <a:solidFill>
                  <a:srgbClr val="6C6D70"/>
                </a:solidFill>
                <a:latin typeface="Arial"/>
                <a:cs typeface="Arial"/>
              </a:rPr>
              <a:t>ta</a:t>
            </a:r>
            <a:r>
              <a:rPr dirty="0" sz="1800" spc="5" b="1">
                <a:solidFill>
                  <a:srgbClr val="6C6D7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6C6D70"/>
                </a:solidFill>
                <a:latin typeface="Arial"/>
                <a:cs typeface="Arial"/>
              </a:rPr>
              <a:t>P</a:t>
            </a:r>
            <a:r>
              <a:rPr dirty="0" sz="1800" spc="-10" b="1">
                <a:solidFill>
                  <a:srgbClr val="6C6D70"/>
                </a:solidFill>
                <a:latin typeface="Arial"/>
                <a:cs typeface="Arial"/>
              </a:rPr>
              <a:t>o</a:t>
            </a:r>
            <a:r>
              <a:rPr dirty="0" sz="1800" spc="35" b="1">
                <a:solidFill>
                  <a:srgbClr val="6C6D70"/>
                </a:solidFill>
                <a:latin typeface="Arial"/>
                <a:cs typeface="Arial"/>
              </a:rPr>
              <a:t>w</a:t>
            </a:r>
            <a:r>
              <a:rPr dirty="0" sz="1800" b="1">
                <a:solidFill>
                  <a:srgbClr val="6C6D70"/>
                </a:solidFill>
                <a:latin typeface="Arial"/>
                <a:cs typeface="Arial"/>
              </a:rPr>
              <a:t>e</a:t>
            </a:r>
            <a:r>
              <a:rPr dirty="0" sz="1800" spc="-10" b="1">
                <a:solidFill>
                  <a:srgbClr val="6C6D70"/>
                </a:solidFill>
                <a:latin typeface="Arial"/>
                <a:cs typeface="Arial"/>
              </a:rPr>
              <a:t>r</a:t>
            </a:r>
            <a:r>
              <a:rPr dirty="0" sz="1800" b="1">
                <a:solidFill>
                  <a:srgbClr val="6C6D70"/>
                </a:solidFill>
                <a:latin typeface="Arial"/>
                <a:cs typeface="Arial"/>
              </a:rPr>
              <a:t>ed</a:t>
            </a:r>
            <a:r>
              <a:rPr dirty="0" sz="1800" spc="-25" b="1">
                <a:solidFill>
                  <a:srgbClr val="6C6D7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6C6D70"/>
                </a:solidFill>
                <a:latin typeface="Arial"/>
                <a:cs typeface="Arial"/>
              </a:rPr>
              <a:t>Rob</a:t>
            </a:r>
            <a:r>
              <a:rPr dirty="0" sz="1800" spc="5" b="1">
                <a:solidFill>
                  <a:srgbClr val="6C6D70"/>
                </a:solidFill>
                <a:latin typeface="Arial"/>
                <a:cs typeface="Arial"/>
              </a:rPr>
              <a:t>o</a:t>
            </a:r>
            <a:r>
              <a:rPr dirty="0" sz="1800" b="1">
                <a:solidFill>
                  <a:srgbClr val="6C6D70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46480" y="1326502"/>
            <a:ext cx="2575687" cy="30223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3753865" y="1346327"/>
            <a:ext cx="3044825" cy="891540"/>
          </a:xfrm>
          <a:prstGeom prst="rect">
            <a:avLst/>
          </a:prstGeom>
          <a:solidFill>
            <a:srgbClr val="990000"/>
          </a:solidFill>
        </p:spPr>
        <p:txBody>
          <a:bodyPr wrap="square" lIns="0" tIns="0" rIns="0" bIns="0" rtlCol="0" vert="horz">
            <a:spAutoFit/>
          </a:bodyPr>
          <a:lstStyle/>
          <a:p>
            <a:pPr marL="46355" marR="19875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rvice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ot 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ith</a:t>
            </a:r>
            <a:r>
              <a:rPr dirty="0" sz="18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verse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comm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cati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fu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ctio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saf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ly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-e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ist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ith</a:t>
            </a:r>
            <a:r>
              <a:rPr dirty="0" sz="18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50709" y="1346327"/>
            <a:ext cx="1478915" cy="891540"/>
          </a:xfrm>
          <a:prstGeom prst="rect">
            <a:avLst/>
          </a:prstGeom>
          <a:solidFill>
            <a:srgbClr val="990000"/>
          </a:solidFill>
        </p:spPr>
        <p:txBody>
          <a:bodyPr wrap="square" lIns="0" tIns="0" rIns="0" bIns="0" rtlCol="0" vert="horz">
            <a:spAutoFit/>
          </a:bodyPr>
          <a:lstStyle/>
          <a:p>
            <a:pPr marL="46355" marR="19177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rs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h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 se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ses!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753865" y="2312923"/>
            <a:ext cx="4676140" cy="891540"/>
          </a:xfrm>
          <a:prstGeom prst="rect">
            <a:avLst/>
          </a:prstGeom>
          <a:solidFill>
            <a:srgbClr val="990000"/>
          </a:solidFill>
        </p:spPr>
        <p:txBody>
          <a:bodyPr wrap="square" lIns="0" tIns="0" rIns="0" bIns="0" rtlCol="0" vert="horz">
            <a:spAutoFit/>
          </a:bodyPr>
          <a:lstStyle/>
          <a:p>
            <a:pPr algn="just" marL="46355" marR="218440">
              <a:lnSpc>
                <a:spcPct val="100000"/>
              </a:lnSpc>
            </a:pP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rec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iti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cati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H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tac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sim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im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rec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iti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tec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53865" y="3296284"/>
            <a:ext cx="4676140" cy="480059"/>
          </a:xfrm>
          <a:prstGeom prst="rect">
            <a:avLst/>
          </a:prstGeom>
          <a:solidFill>
            <a:srgbClr val="990000"/>
          </a:solidFill>
        </p:spPr>
        <p:txBody>
          <a:bodyPr wrap="square" lIns="0" tIns="0" rIns="0" bIns="0" rtlCol="0" vert="horz">
            <a:spAutoFit/>
          </a:bodyPr>
          <a:lstStyle/>
          <a:p>
            <a:pPr marL="46355">
              <a:lnSpc>
                <a:spcPct val="100000"/>
              </a:lnSpc>
            </a:pPr>
            <a:r>
              <a:rPr dirty="0" sz="1800" spc="-1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ce 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isy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vir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nm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34815" y="3860584"/>
            <a:ext cx="4676140" cy="480059"/>
          </a:xfrm>
          <a:prstGeom prst="rect">
            <a:avLst/>
          </a:prstGeom>
          <a:solidFill>
            <a:srgbClr val="990000"/>
          </a:solidFill>
        </p:spPr>
        <p:txBody>
          <a:bodyPr wrap="square" lIns="0" tIns="0" rIns="0" bIns="0" rtlCol="0" vert="horz">
            <a:spAutoFit/>
          </a:bodyPr>
          <a:lstStyle/>
          <a:p>
            <a:pPr marL="4572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ven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sus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ev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terra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0" y="50"/>
            <a:ext cx="9144000" cy="8177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853296" y="427608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09">
                <a:moveTo>
                  <a:pt x="47625" y="0"/>
                </a:moveTo>
                <a:lnTo>
                  <a:pt x="25526" y="0"/>
                </a:lnTo>
                <a:lnTo>
                  <a:pt x="0" y="28955"/>
                </a:lnTo>
                <a:lnTo>
                  <a:pt x="22098" y="28955"/>
                </a:lnTo>
                <a:lnTo>
                  <a:pt x="4762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13393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91295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0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746934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28507" y="262636"/>
            <a:ext cx="0" cy="137795"/>
          </a:xfrm>
          <a:custGeom>
            <a:avLst/>
            <a:gdLst/>
            <a:ahLst/>
            <a:cxnLst/>
            <a:rect l="l" t="t" r="r" b="b"/>
            <a:pathLst>
              <a:path w="0" h="137795">
                <a:moveTo>
                  <a:pt x="0" y="0"/>
                </a:moveTo>
                <a:lnTo>
                  <a:pt x="0" y="137794"/>
                </a:lnTo>
              </a:path>
            </a:pathLst>
          </a:custGeom>
          <a:ln w="4546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038338" y="248158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 h="0">
                <a:moveTo>
                  <a:pt x="0" y="0"/>
                </a:moveTo>
                <a:lnTo>
                  <a:pt x="178688" y="0"/>
                </a:lnTo>
              </a:path>
            </a:pathLst>
          </a:custGeom>
          <a:ln w="3022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79561" y="233679"/>
            <a:ext cx="209550" cy="167005"/>
          </a:xfrm>
          <a:custGeom>
            <a:avLst/>
            <a:gdLst/>
            <a:ahLst/>
            <a:cxnLst/>
            <a:rect l="l" t="t" r="r" b="b"/>
            <a:pathLst>
              <a:path w="209550" h="167004">
                <a:moveTo>
                  <a:pt x="130937" y="0"/>
                </a:moveTo>
                <a:lnTo>
                  <a:pt x="78232" y="0"/>
                </a:lnTo>
                <a:lnTo>
                  <a:pt x="0" y="166750"/>
                </a:lnTo>
                <a:lnTo>
                  <a:pt x="49276" y="166750"/>
                </a:lnTo>
                <a:lnTo>
                  <a:pt x="62992" y="131064"/>
                </a:lnTo>
                <a:lnTo>
                  <a:pt x="192526" y="131064"/>
                </a:lnTo>
                <a:lnTo>
                  <a:pt x="179695" y="103759"/>
                </a:lnTo>
                <a:lnTo>
                  <a:pt x="73152" y="103759"/>
                </a:lnTo>
                <a:lnTo>
                  <a:pt x="103759" y="28956"/>
                </a:lnTo>
                <a:lnTo>
                  <a:pt x="144543" y="28956"/>
                </a:lnTo>
                <a:lnTo>
                  <a:pt x="130937" y="0"/>
                </a:lnTo>
                <a:close/>
              </a:path>
              <a:path w="209550" h="167004">
                <a:moveTo>
                  <a:pt x="192526" y="131064"/>
                </a:moveTo>
                <a:lnTo>
                  <a:pt x="146304" y="131064"/>
                </a:lnTo>
                <a:lnTo>
                  <a:pt x="159893" y="166750"/>
                </a:lnTo>
                <a:lnTo>
                  <a:pt x="209296" y="166750"/>
                </a:lnTo>
                <a:lnTo>
                  <a:pt x="192526" y="131064"/>
                </a:lnTo>
                <a:close/>
              </a:path>
              <a:path w="209550" h="167004">
                <a:moveTo>
                  <a:pt x="144543" y="28956"/>
                </a:moveTo>
                <a:lnTo>
                  <a:pt x="103759" y="28956"/>
                </a:lnTo>
                <a:lnTo>
                  <a:pt x="134366" y="103759"/>
                </a:lnTo>
                <a:lnTo>
                  <a:pt x="179695" y="103759"/>
                </a:lnTo>
                <a:lnTo>
                  <a:pt x="144543" y="2895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826010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88275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66177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1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921815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000892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382494" y="230412"/>
            <a:ext cx="186690" cy="173990"/>
          </a:xfrm>
          <a:custGeom>
            <a:avLst/>
            <a:gdLst/>
            <a:ahLst/>
            <a:cxnLst/>
            <a:rect l="l" t="t" r="r" b="b"/>
            <a:pathLst>
              <a:path w="186690" h="173990">
                <a:moveTo>
                  <a:pt x="94067" y="0"/>
                </a:moveTo>
                <a:lnTo>
                  <a:pt x="44129" y="10587"/>
                </a:lnTo>
                <a:lnTo>
                  <a:pt x="7360" y="46820"/>
                </a:lnTo>
                <a:lnTo>
                  <a:pt x="0" y="98949"/>
                </a:lnTo>
                <a:lnTo>
                  <a:pt x="1929" y="111517"/>
                </a:lnTo>
                <a:lnTo>
                  <a:pt x="23416" y="149633"/>
                </a:lnTo>
                <a:lnTo>
                  <a:pt x="61644" y="169117"/>
                </a:lnTo>
                <a:lnTo>
                  <a:pt x="100452" y="173410"/>
                </a:lnTo>
                <a:lnTo>
                  <a:pt x="111776" y="172666"/>
                </a:lnTo>
                <a:lnTo>
                  <a:pt x="162377" y="157325"/>
                </a:lnTo>
                <a:lnTo>
                  <a:pt x="172748" y="147920"/>
                </a:lnTo>
                <a:lnTo>
                  <a:pt x="104407" y="147920"/>
                </a:lnTo>
                <a:lnTo>
                  <a:pt x="95294" y="147892"/>
                </a:lnTo>
                <a:lnTo>
                  <a:pt x="53554" y="125070"/>
                </a:lnTo>
                <a:lnTo>
                  <a:pt x="45611" y="83448"/>
                </a:lnTo>
                <a:lnTo>
                  <a:pt x="46919" y="72521"/>
                </a:lnTo>
                <a:lnTo>
                  <a:pt x="64065" y="35738"/>
                </a:lnTo>
                <a:lnTo>
                  <a:pt x="89548" y="25619"/>
                </a:lnTo>
                <a:lnTo>
                  <a:pt x="170957" y="25619"/>
                </a:lnTo>
                <a:lnTo>
                  <a:pt x="169844" y="24242"/>
                </a:lnTo>
                <a:lnTo>
                  <a:pt x="133388" y="4894"/>
                </a:lnTo>
                <a:lnTo>
                  <a:pt x="108144" y="556"/>
                </a:lnTo>
                <a:lnTo>
                  <a:pt x="94067" y="0"/>
                </a:lnTo>
                <a:close/>
              </a:path>
              <a:path w="186690" h="173990">
                <a:moveTo>
                  <a:pt x="186441" y="109820"/>
                </a:moveTo>
                <a:lnTo>
                  <a:pt x="140348" y="109820"/>
                </a:lnTo>
                <a:lnTo>
                  <a:pt x="140348" y="116170"/>
                </a:lnTo>
                <a:lnTo>
                  <a:pt x="139205" y="122266"/>
                </a:lnTo>
                <a:lnTo>
                  <a:pt x="104407" y="147920"/>
                </a:lnTo>
                <a:lnTo>
                  <a:pt x="172748" y="147920"/>
                </a:lnTo>
                <a:lnTo>
                  <a:pt x="179669" y="137949"/>
                </a:lnTo>
                <a:lnTo>
                  <a:pt x="184417" y="125568"/>
                </a:lnTo>
                <a:lnTo>
                  <a:pt x="185560" y="120615"/>
                </a:lnTo>
                <a:lnTo>
                  <a:pt x="186322" y="115281"/>
                </a:lnTo>
                <a:lnTo>
                  <a:pt x="186441" y="109820"/>
                </a:lnTo>
                <a:close/>
              </a:path>
              <a:path w="186690" h="173990">
                <a:moveTo>
                  <a:pt x="170957" y="25619"/>
                </a:moveTo>
                <a:lnTo>
                  <a:pt x="103899" y="25619"/>
                </a:lnTo>
                <a:lnTo>
                  <a:pt x="110376" y="26508"/>
                </a:lnTo>
                <a:lnTo>
                  <a:pt x="119077" y="29445"/>
                </a:lnTo>
                <a:lnTo>
                  <a:pt x="139700" y="60290"/>
                </a:lnTo>
                <a:lnTo>
                  <a:pt x="185560" y="60290"/>
                </a:lnTo>
                <a:lnTo>
                  <a:pt x="185179" y="56861"/>
                </a:lnTo>
                <a:lnTo>
                  <a:pt x="184671" y="53178"/>
                </a:lnTo>
                <a:lnTo>
                  <a:pt x="182507" y="44433"/>
                </a:lnTo>
                <a:lnTo>
                  <a:pt x="177592" y="33828"/>
                </a:lnTo>
                <a:lnTo>
                  <a:pt x="170957" y="256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87944" y="446409"/>
            <a:ext cx="41275" cy="105410"/>
          </a:xfrm>
          <a:custGeom>
            <a:avLst/>
            <a:gdLst/>
            <a:ahLst/>
            <a:cxnLst/>
            <a:rect l="l" t="t" r="r" b="b"/>
            <a:pathLst>
              <a:path w="41275" h="105409">
                <a:moveTo>
                  <a:pt x="40766" y="0"/>
                </a:moveTo>
                <a:lnTo>
                  <a:pt x="39243" y="122"/>
                </a:lnTo>
                <a:lnTo>
                  <a:pt x="1" y="3677"/>
                </a:lnTo>
                <a:lnTo>
                  <a:pt x="0" y="9520"/>
                </a:lnTo>
                <a:lnTo>
                  <a:pt x="17145" y="11552"/>
                </a:lnTo>
                <a:lnTo>
                  <a:pt x="17145" y="105369"/>
                </a:lnTo>
                <a:lnTo>
                  <a:pt x="40766" y="105405"/>
                </a:lnTo>
                <a:lnTo>
                  <a:pt x="4076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49158" y="478662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59">
                <a:moveTo>
                  <a:pt x="33655" y="0"/>
                </a:moveTo>
                <a:lnTo>
                  <a:pt x="32131" y="253"/>
                </a:lnTo>
                <a:lnTo>
                  <a:pt x="336" y="5155"/>
                </a:lnTo>
                <a:lnTo>
                  <a:pt x="0" y="10667"/>
                </a:lnTo>
                <a:lnTo>
                  <a:pt x="1524" y="10667"/>
                </a:lnTo>
                <a:lnTo>
                  <a:pt x="11557" y="11049"/>
                </a:lnTo>
                <a:lnTo>
                  <a:pt x="13843" y="13081"/>
                </a:lnTo>
                <a:lnTo>
                  <a:pt x="13843" y="72377"/>
                </a:lnTo>
                <a:lnTo>
                  <a:pt x="33655" y="73151"/>
                </a:lnTo>
                <a:lnTo>
                  <a:pt x="33655" y="37130"/>
                </a:lnTo>
                <a:lnTo>
                  <a:pt x="37869" y="23521"/>
                </a:lnTo>
                <a:lnTo>
                  <a:pt x="47925" y="14251"/>
                </a:lnTo>
                <a:lnTo>
                  <a:pt x="81056" y="14251"/>
                </a:lnTo>
                <a:lnTo>
                  <a:pt x="80496" y="12018"/>
                </a:lnTo>
                <a:lnTo>
                  <a:pt x="36714" y="12018"/>
                </a:lnTo>
                <a:lnTo>
                  <a:pt x="33655" y="10667"/>
                </a:lnTo>
                <a:lnTo>
                  <a:pt x="33655" y="0"/>
                </a:lnTo>
                <a:close/>
              </a:path>
              <a:path w="83820" h="73659">
                <a:moveTo>
                  <a:pt x="81056" y="14251"/>
                </a:moveTo>
                <a:lnTo>
                  <a:pt x="47925" y="14251"/>
                </a:lnTo>
                <a:lnTo>
                  <a:pt x="61003" y="18230"/>
                </a:lnTo>
                <a:lnTo>
                  <a:pt x="63368" y="31854"/>
                </a:lnTo>
                <a:lnTo>
                  <a:pt x="63372" y="73132"/>
                </a:lnTo>
                <a:lnTo>
                  <a:pt x="83312" y="73151"/>
                </a:lnTo>
                <a:lnTo>
                  <a:pt x="83312" y="23253"/>
                </a:lnTo>
                <a:lnTo>
                  <a:pt x="81056" y="14251"/>
                </a:lnTo>
                <a:close/>
              </a:path>
              <a:path w="83820" h="73659">
                <a:moveTo>
                  <a:pt x="61341" y="253"/>
                </a:moveTo>
                <a:lnTo>
                  <a:pt x="46385" y="4056"/>
                </a:lnTo>
                <a:lnTo>
                  <a:pt x="36714" y="12018"/>
                </a:lnTo>
                <a:lnTo>
                  <a:pt x="80496" y="12018"/>
                </a:lnTo>
                <a:lnTo>
                  <a:pt x="79651" y="8643"/>
                </a:lnTo>
                <a:lnTo>
                  <a:pt x="69088" y="1207"/>
                </a:lnTo>
                <a:lnTo>
                  <a:pt x="6134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856346" y="47866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0" y="56641"/>
                </a:moveTo>
                <a:lnTo>
                  <a:pt x="0" y="72009"/>
                </a:lnTo>
                <a:lnTo>
                  <a:pt x="1397" y="72136"/>
                </a:lnTo>
                <a:lnTo>
                  <a:pt x="5460" y="73025"/>
                </a:lnTo>
                <a:lnTo>
                  <a:pt x="12700" y="74929"/>
                </a:lnTo>
                <a:lnTo>
                  <a:pt x="22859" y="74929"/>
                </a:lnTo>
                <a:lnTo>
                  <a:pt x="39664" y="72322"/>
                </a:lnTo>
                <a:lnTo>
                  <a:pt x="49534" y="65532"/>
                </a:lnTo>
                <a:lnTo>
                  <a:pt x="14350" y="65532"/>
                </a:lnTo>
                <a:lnTo>
                  <a:pt x="6730" y="60706"/>
                </a:lnTo>
                <a:lnTo>
                  <a:pt x="2158" y="58038"/>
                </a:lnTo>
                <a:lnTo>
                  <a:pt x="0" y="56641"/>
                </a:lnTo>
                <a:close/>
              </a:path>
              <a:path w="54609" h="74929">
                <a:moveTo>
                  <a:pt x="36702" y="0"/>
                </a:moveTo>
                <a:lnTo>
                  <a:pt x="29209" y="0"/>
                </a:lnTo>
                <a:lnTo>
                  <a:pt x="12797" y="2849"/>
                </a:lnTo>
                <a:lnTo>
                  <a:pt x="2785" y="10910"/>
                </a:lnTo>
                <a:lnTo>
                  <a:pt x="3816" y="27349"/>
                </a:lnTo>
                <a:lnTo>
                  <a:pt x="10258" y="37033"/>
                </a:lnTo>
                <a:lnTo>
                  <a:pt x="19333" y="42817"/>
                </a:lnTo>
                <a:lnTo>
                  <a:pt x="36449" y="51181"/>
                </a:lnTo>
                <a:lnTo>
                  <a:pt x="36449" y="62357"/>
                </a:lnTo>
                <a:lnTo>
                  <a:pt x="31750" y="65532"/>
                </a:lnTo>
                <a:lnTo>
                  <a:pt x="49534" y="65532"/>
                </a:lnTo>
                <a:lnTo>
                  <a:pt x="50446" y="64904"/>
                </a:lnTo>
                <a:lnTo>
                  <a:pt x="54353" y="53281"/>
                </a:lnTo>
                <a:lnTo>
                  <a:pt x="49945" y="40664"/>
                </a:lnTo>
                <a:lnTo>
                  <a:pt x="39564" y="32473"/>
                </a:lnTo>
                <a:lnTo>
                  <a:pt x="24256" y="24637"/>
                </a:lnTo>
                <a:lnTo>
                  <a:pt x="17652" y="21336"/>
                </a:lnTo>
                <a:lnTo>
                  <a:pt x="17652" y="10033"/>
                </a:lnTo>
                <a:lnTo>
                  <a:pt x="25019" y="9271"/>
                </a:lnTo>
                <a:lnTo>
                  <a:pt x="49275" y="9271"/>
                </a:lnTo>
                <a:lnTo>
                  <a:pt x="49275" y="2794"/>
                </a:lnTo>
                <a:lnTo>
                  <a:pt x="46862" y="2286"/>
                </a:lnTo>
                <a:lnTo>
                  <a:pt x="36702" y="0"/>
                </a:lnTo>
                <a:close/>
              </a:path>
              <a:path w="54609" h="74929">
                <a:moveTo>
                  <a:pt x="49275" y="9271"/>
                </a:moveTo>
                <a:lnTo>
                  <a:pt x="36195" y="9271"/>
                </a:lnTo>
                <a:lnTo>
                  <a:pt x="46354" y="15621"/>
                </a:lnTo>
                <a:lnTo>
                  <a:pt x="49275" y="17525"/>
                </a:lnTo>
                <a:lnTo>
                  <a:pt x="49275" y="92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20990" y="478662"/>
            <a:ext cx="83820" cy="104139"/>
          </a:xfrm>
          <a:custGeom>
            <a:avLst/>
            <a:gdLst/>
            <a:ahLst/>
            <a:cxnLst/>
            <a:rect l="l" t="t" r="r" b="b"/>
            <a:pathLst>
              <a:path w="83820" h="104140">
                <a:moveTo>
                  <a:pt x="33146" y="0"/>
                </a:moveTo>
                <a:lnTo>
                  <a:pt x="264" y="5165"/>
                </a:lnTo>
                <a:lnTo>
                  <a:pt x="0" y="10795"/>
                </a:lnTo>
                <a:lnTo>
                  <a:pt x="1396" y="10795"/>
                </a:lnTo>
                <a:lnTo>
                  <a:pt x="11302" y="11049"/>
                </a:lnTo>
                <a:lnTo>
                  <a:pt x="13080" y="12953"/>
                </a:lnTo>
                <a:lnTo>
                  <a:pt x="13081" y="103864"/>
                </a:lnTo>
                <a:lnTo>
                  <a:pt x="33019" y="103886"/>
                </a:lnTo>
                <a:lnTo>
                  <a:pt x="33019" y="78229"/>
                </a:lnTo>
                <a:lnTo>
                  <a:pt x="36702" y="71247"/>
                </a:lnTo>
                <a:lnTo>
                  <a:pt x="69168" y="71247"/>
                </a:lnTo>
                <a:lnTo>
                  <a:pt x="77205" y="65139"/>
                </a:lnTo>
                <a:lnTo>
                  <a:pt x="78769" y="61891"/>
                </a:lnTo>
                <a:lnTo>
                  <a:pt x="56120" y="61891"/>
                </a:lnTo>
                <a:lnTo>
                  <a:pt x="39765" y="59429"/>
                </a:lnTo>
                <a:lnTo>
                  <a:pt x="33723" y="49900"/>
                </a:lnTo>
                <a:lnTo>
                  <a:pt x="33019" y="36195"/>
                </a:lnTo>
                <a:lnTo>
                  <a:pt x="34692" y="23019"/>
                </a:lnTo>
                <a:lnTo>
                  <a:pt x="43289" y="11979"/>
                </a:lnTo>
                <a:lnTo>
                  <a:pt x="48386" y="11049"/>
                </a:lnTo>
                <a:lnTo>
                  <a:pt x="75553" y="11049"/>
                </a:lnTo>
                <a:lnTo>
                  <a:pt x="75139" y="10413"/>
                </a:lnTo>
                <a:lnTo>
                  <a:pt x="33146" y="10413"/>
                </a:lnTo>
                <a:lnTo>
                  <a:pt x="33146" y="0"/>
                </a:lnTo>
                <a:close/>
              </a:path>
              <a:path w="83820" h="104140">
                <a:moveTo>
                  <a:pt x="69168" y="71247"/>
                </a:moveTo>
                <a:lnTo>
                  <a:pt x="36702" y="71247"/>
                </a:lnTo>
                <a:lnTo>
                  <a:pt x="42417" y="75311"/>
                </a:lnTo>
                <a:lnTo>
                  <a:pt x="53339" y="75311"/>
                </a:lnTo>
                <a:lnTo>
                  <a:pt x="67202" y="72741"/>
                </a:lnTo>
                <a:lnTo>
                  <a:pt x="69168" y="71247"/>
                </a:lnTo>
                <a:close/>
              </a:path>
              <a:path w="83820" h="104140">
                <a:moveTo>
                  <a:pt x="75553" y="11049"/>
                </a:moveTo>
                <a:lnTo>
                  <a:pt x="48386" y="11049"/>
                </a:lnTo>
                <a:lnTo>
                  <a:pt x="59979" y="17644"/>
                </a:lnTo>
                <a:lnTo>
                  <a:pt x="63366" y="31698"/>
                </a:lnTo>
                <a:lnTo>
                  <a:pt x="61642" y="51516"/>
                </a:lnTo>
                <a:lnTo>
                  <a:pt x="56120" y="61891"/>
                </a:lnTo>
                <a:lnTo>
                  <a:pt x="78769" y="61891"/>
                </a:lnTo>
                <a:lnTo>
                  <a:pt x="83211" y="52667"/>
                </a:lnTo>
                <a:lnTo>
                  <a:pt x="82741" y="31690"/>
                </a:lnTo>
                <a:lnTo>
                  <a:pt x="79191" y="16639"/>
                </a:lnTo>
                <a:lnTo>
                  <a:pt x="75553" y="11049"/>
                </a:lnTo>
                <a:close/>
              </a:path>
              <a:path w="83820" h="104140">
                <a:moveTo>
                  <a:pt x="54101" y="253"/>
                </a:moveTo>
                <a:lnTo>
                  <a:pt x="46735" y="253"/>
                </a:lnTo>
                <a:lnTo>
                  <a:pt x="39624" y="3683"/>
                </a:lnTo>
                <a:lnTo>
                  <a:pt x="33146" y="10413"/>
                </a:lnTo>
                <a:lnTo>
                  <a:pt x="75139" y="10413"/>
                </a:lnTo>
                <a:lnTo>
                  <a:pt x="72805" y="6826"/>
                </a:lnTo>
                <a:lnTo>
                  <a:pt x="63832" y="1594"/>
                </a:lnTo>
                <a:lnTo>
                  <a:pt x="5410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019668" y="478831"/>
            <a:ext cx="34290" cy="73025"/>
          </a:xfrm>
          <a:custGeom>
            <a:avLst/>
            <a:gdLst/>
            <a:ahLst/>
            <a:cxnLst/>
            <a:rect l="l" t="t" r="r" b="b"/>
            <a:pathLst>
              <a:path w="34290" h="73025">
                <a:moveTo>
                  <a:pt x="34035" y="0"/>
                </a:moveTo>
                <a:lnTo>
                  <a:pt x="32257" y="85"/>
                </a:lnTo>
                <a:lnTo>
                  <a:pt x="0" y="5038"/>
                </a:lnTo>
                <a:lnTo>
                  <a:pt x="0" y="10499"/>
                </a:lnTo>
                <a:lnTo>
                  <a:pt x="1524" y="10499"/>
                </a:lnTo>
                <a:lnTo>
                  <a:pt x="11429" y="10880"/>
                </a:lnTo>
                <a:lnTo>
                  <a:pt x="13588" y="12785"/>
                </a:lnTo>
                <a:lnTo>
                  <a:pt x="13588" y="72209"/>
                </a:lnTo>
                <a:lnTo>
                  <a:pt x="34035" y="72983"/>
                </a:lnTo>
                <a:lnTo>
                  <a:pt x="3403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31606" y="448055"/>
            <a:ext cx="24130" cy="20955"/>
          </a:xfrm>
          <a:custGeom>
            <a:avLst/>
            <a:gdLst/>
            <a:ahLst/>
            <a:cxnLst/>
            <a:rect l="l" t="t" r="r" b="b"/>
            <a:pathLst>
              <a:path w="24129" h="20954">
                <a:moveTo>
                  <a:pt x="18288" y="0"/>
                </a:moveTo>
                <a:lnTo>
                  <a:pt x="5207" y="0"/>
                </a:lnTo>
                <a:lnTo>
                  <a:pt x="0" y="4572"/>
                </a:lnTo>
                <a:lnTo>
                  <a:pt x="0" y="15748"/>
                </a:lnTo>
                <a:lnTo>
                  <a:pt x="5207" y="20447"/>
                </a:lnTo>
                <a:lnTo>
                  <a:pt x="18288" y="20447"/>
                </a:lnTo>
                <a:lnTo>
                  <a:pt x="23749" y="15748"/>
                </a:lnTo>
                <a:lnTo>
                  <a:pt x="23749" y="4572"/>
                </a:lnTo>
                <a:lnTo>
                  <a:pt x="1828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72373" y="478662"/>
            <a:ext cx="64769" cy="73660"/>
          </a:xfrm>
          <a:custGeom>
            <a:avLst/>
            <a:gdLst/>
            <a:ahLst/>
            <a:cxnLst/>
            <a:rect l="l" t="t" r="r" b="b"/>
            <a:pathLst>
              <a:path w="64770" h="73659">
                <a:moveTo>
                  <a:pt x="33527" y="0"/>
                </a:moveTo>
                <a:lnTo>
                  <a:pt x="306" y="5159"/>
                </a:lnTo>
                <a:lnTo>
                  <a:pt x="0" y="10667"/>
                </a:lnTo>
                <a:lnTo>
                  <a:pt x="1270" y="10667"/>
                </a:lnTo>
                <a:lnTo>
                  <a:pt x="11429" y="11049"/>
                </a:lnTo>
                <a:lnTo>
                  <a:pt x="13461" y="12953"/>
                </a:lnTo>
                <a:lnTo>
                  <a:pt x="13461" y="72377"/>
                </a:lnTo>
                <a:lnTo>
                  <a:pt x="33527" y="73151"/>
                </a:lnTo>
                <a:lnTo>
                  <a:pt x="33527" y="37619"/>
                </a:lnTo>
                <a:lnTo>
                  <a:pt x="35728" y="26250"/>
                </a:lnTo>
                <a:lnTo>
                  <a:pt x="46789" y="16972"/>
                </a:lnTo>
                <a:lnTo>
                  <a:pt x="56642" y="16001"/>
                </a:lnTo>
                <a:lnTo>
                  <a:pt x="64643" y="16001"/>
                </a:lnTo>
                <a:lnTo>
                  <a:pt x="64643" y="14732"/>
                </a:lnTo>
                <a:lnTo>
                  <a:pt x="33527" y="14732"/>
                </a:lnTo>
                <a:lnTo>
                  <a:pt x="33527" y="0"/>
                </a:lnTo>
                <a:close/>
              </a:path>
              <a:path w="64770" h="73659">
                <a:moveTo>
                  <a:pt x="64643" y="16001"/>
                </a:moveTo>
                <a:lnTo>
                  <a:pt x="56642" y="16001"/>
                </a:lnTo>
                <a:lnTo>
                  <a:pt x="59054" y="16763"/>
                </a:lnTo>
                <a:lnTo>
                  <a:pt x="61468" y="17272"/>
                </a:lnTo>
                <a:lnTo>
                  <a:pt x="64643" y="18287"/>
                </a:lnTo>
                <a:lnTo>
                  <a:pt x="64643" y="16001"/>
                </a:lnTo>
                <a:close/>
              </a:path>
              <a:path w="64770" h="73659">
                <a:moveTo>
                  <a:pt x="57023" y="253"/>
                </a:moveTo>
                <a:lnTo>
                  <a:pt x="42672" y="253"/>
                </a:lnTo>
                <a:lnTo>
                  <a:pt x="36702" y="8254"/>
                </a:lnTo>
                <a:lnTo>
                  <a:pt x="33527" y="14732"/>
                </a:lnTo>
                <a:lnTo>
                  <a:pt x="64643" y="14732"/>
                </a:lnTo>
                <a:lnTo>
                  <a:pt x="64643" y="1142"/>
                </a:lnTo>
                <a:lnTo>
                  <a:pt x="63500" y="1015"/>
                </a:lnTo>
                <a:lnTo>
                  <a:pt x="60198" y="381"/>
                </a:lnTo>
                <a:lnTo>
                  <a:pt x="57023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146077" y="479240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64" y="0"/>
                </a:moveTo>
                <a:lnTo>
                  <a:pt x="25997" y="1407"/>
                </a:lnTo>
                <a:lnTo>
                  <a:pt x="12575" y="6351"/>
                </a:lnTo>
                <a:lnTo>
                  <a:pt x="4081" y="14771"/>
                </a:lnTo>
                <a:lnTo>
                  <a:pt x="0" y="26605"/>
                </a:lnTo>
                <a:lnTo>
                  <a:pt x="1564" y="43893"/>
                </a:lnTo>
                <a:lnTo>
                  <a:pt x="6725" y="57183"/>
                </a:lnTo>
                <a:lnTo>
                  <a:pt x="15209" y="66602"/>
                </a:lnTo>
                <a:lnTo>
                  <a:pt x="26740" y="72278"/>
                </a:lnTo>
                <a:lnTo>
                  <a:pt x="41044" y="74339"/>
                </a:lnTo>
                <a:lnTo>
                  <a:pt x="57176" y="72798"/>
                </a:lnTo>
                <a:lnTo>
                  <a:pt x="66415" y="70357"/>
                </a:lnTo>
                <a:lnTo>
                  <a:pt x="67774" y="69906"/>
                </a:lnTo>
                <a:lnTo>
                  <a:pt x="67774" y="63429"/>
                </a:lnTo>
                <a:lnTo>
                  <a:pt x="50375" y="63429"/>
                </a:lnTo>
                <a:lnTo>
                  <a:pt x="35380" y="59571"/>
                </a:lnTo>
                <a:lnTo>
                  <a:pt x="26034" y="49834"/>
                </a:lnTo>
                <a:lnTo>
                  <a:pt x="21558" y="36973"/>
                </a:lnTo>
                <a:lnTo>
                  <a:pt x="30701" y="33099"/>
                </a:lnTo>
                <a:lnTo>
                  <a:pt x="48165" y="31210"/>
                </a:lnTo>
                <a:lnTo>
                  <a:pt x="64113" y="30594"/>
                </a:lnTo>
                <a:lnTo>
                  <a:pt x="69171" y="29139"/>
                </a:lnTo>
                <a:lnTo>
                  <a:pt x="67828" y="21900"/>
                </a:lnTo>
                <a:lnTo>
                  <a:pt x="22490" y="21900"/>
                </a:lnTo>
                <a:lnTo>
                  <a:pt x="21673" y="16693"/>
                </a:lnTo>
                <a:lnTo>
                  <a:pt x="24848" y="7168"/>
                </a:lnTo>
                <a:lnTo>
                  <a:pt x="60299" y="7168"/>
                </a:lnTo>
                <a:lnTo>
                  <a:pt x="58368" y="4849"/>
                </a:lnTo>
                <a:lnTo>
                  <a:pt x="44864" y="0"/>
                </a:lnTo>
                <a:close/>
              </a:path>
              <a:path w="69215" h="74929">
                <a:moveTo>
                  <a:pt x="67774" y="60381"/>
                </a:moveTo>
                <a:lnTo>
                  <a:pt x="65869" y="61143"/>
                </a:lnTo>
                <a:lnTo>
                  <a:pt x="62567" y="62159"/>
                </a:lnTo>
                <a:lnTo>
                  <a:pt x="56852" y="63429"/>
                </a:lnTo>
                <a:lnTo>
                  <a:pt x="67774" y="63429"/>
                </a:lnTo>
                <a:lnTo>
                  <a:pt x="67774" y="60381"/>
                </a:lnTo>
                <a:close/>
              </a:path>
              <a:path w="69215" h="74929">
                <a:moveTo>
                  <a:pt x="60299" y="7168"/>
                </a:moveTo>
                <a:lnTo>
                  <a:pt x="46438" y="7168"/>
                </a:lnTo>
                <a:lnTo>
                  <a:pt x="49232" y="14915"/>
                </a:lnTo>
                <a:lnTo>
                  <a:pt x="49359" y="21900"/>
                </a:lnTo>
                <a:lnTo>
                  <a:pt x="67828" y="21900"/>
                </a:lnTo>
                <a:lnTo>
                  <a:pt x="66470" y="14581"/>
                </a:lnTo>
                <a:lnTo>
                  <a:pt x="60299" y="71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336026" y="444880"/>
            <a:ext cx="81915" cy="107314"/>
          </a:xfrm>
          <a:custGeom>
            <a:avLst/>
            <a:gdLst/>
            <a:ahLst/>
            <a:cxnLst/>
            <a:rect l="l" t="t" r="r" b="b"/>
            <a:pathLst>
              <a:path w="81915" h="107315">
                <a:moveTo>
                  <a:pt x="31242" y="0"/>
                </a:moveTo>
                <a:lnTo>
                  <a:pt x="225" y="3908"/>
                </a:lnTo>
                <a:lnTo>
                  <a:pt x="0" y="9398"/>
                </a:lnTo>
                <a:lnTo>
                  <a:pt x="1524" y="9398"/>
                </a:lnTo>
                <a:lnTo>
                  <a:pt x="11049" y="9779"/>
                </a:lnTo>
                <a:lnTo>
                  <a:pt x="13207" y="12065"/>
                </a:lnTo>
                <a:lnTo>
                  <a:pt x="13207" y="106833"/>
                </a:lnTo>
                <a:lnTo>
                  <a:pt x="32766" y="106934"/>
                </a:lnTo>
                <a:lnTo>
                  <a:pt x="32765" y="71302"/>
                </a:lnTo>
                <a:lnTo>
                  <a:pt x="37002" y="55980"/>
                </a:lnTo>
                <a:lnTo>
                  <a:pt x="46558" y="47361"/>
                </a:lnTo>
                <a:lnTo>
                  <a:pt x="62229" y="46355"/>
                </a:lnTo>
                <a:lnTo>
                  <a:pt x="79341" y="46355"/>
                </a:lnTo>
                <a:lnTo>
                  <a:pt x="78595" y="45235"/>
                </a:lnTo>
                <a:lnTo>
                  <a:pt x="35534" y="45235"/>
                </a:lnTo>
                <a:lnTo>
                  <a:pt x="33805" y="34828"/>
                </a:lnTo>
                <a:lnTo>
                  <a:pt x="33006" y="17256"/>
                </a:lnTo>
                <a:lnTo>
                  <a:pt x="32778" y="2739"/>
                </a:lnTo>
                <a:lnTo>
                  <a:pt x="31242" y="0"/>
                </a:lnTo>
                <a:close/>
              </a:path>
              <a:path w="81915" h="107315">
                <a:moveTo>
                  <a:pt x="79341" y="46355"/>
                </a:moveTo>
                <a:lnTo>
                  <a:pt x="62229" y="46355"/>
                </a:lnTo>
                <a:lnTo>
                  <a:pt x="62229" y="106774"/>
                </a:lnTo>
                <a:lnTo>
                  <a:pt x="81660" y="106934"/>
                </a:lnTo>
                <a:lnTo>
                  <a:pt x="81660" y="60032"/>
                </a:lnTo>
                <a:lnTo>
                  <a:pt x="80567" y="48193"/>
                </a:lnTo>
                <a:lnTo>
                  <a:pt x="79341" y="46355"/>
                </a:lnTo>
                <a:close/>
              </a:path>
              <a:path w="81915" h="107315">
                <a:moveTo>
                  <a:pt x="59690" y="33401"/>
                </a:moveTo>
                <a:lnTo>
                  <a:pt x="44954" y="37122"/>
                </a:lnTo>
                <a:lnTo>
                  <a:pt x="35534" y="45235"/>
                </a:lnTo>
                <a:lnTo>
                  <a:pt x="78595" y="45235"/>
                </a:lnTo>
                <a:lnTo>
                  <a:pt x="72912" y="36712"/>
                </a:lnTo>
                <a:lnTo>
                  <a:pt x="59690" y="3340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438686" y="479225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41" y="0"/>
                </a:moveTo>
                <a:lnTo>
                  <a:pt x="26029" y="1416"/>
                </a:lnTo>
                <a:lnTo>
                  <a:pt x="12613" y="6370"/>
                </a:lnTo>
                <a:lnTo>
                  <a:pt x="4100" y="14799"/>
                </a:lnTo>
                <a:lnTo>
                  <a:pt x="0" y="26645"/>
                </a:lnTo>
                <a:lnTo>
                  <a:pt x="1557" y="43884"/>
                </a:lnTo>
                <a:lnTo>
                  <a:pt x="6707" y="57150"/>
                </a:lnTo>
                <a:lnTo>
                  <a:pt x="15188" y="66565"/>
                </a:lnTo>
                <a:lnTo>
                  <a:pt x="26739" y="72257"/>
                </a:lnTo>
                <a:lnTo>
                  <a:pt x="41098" y="74350"/>
                </a:lnTo>
                <a:lnTo>
                  <a:pt x="57209" y="72807"/>
                </a:lnTo>
                <a:lnTo>
                  <a:pt x="66437" y="70365"/>
                </a:lnTo>
                <a:lnTo>
                  <a:pt x="67773" y="69922"/>
                </a:lnTo>
                <a:lnTo>
                  <a:pt x="67773" y="63445"/>
                </a:lnTo>
                <a:lnTo>
                  <a:pt x="50374" y="63445"/>
                </a:lnTo>
                <a:lnTo>
                  <a:pt x="35306" y="59559"/>
                </a:lnTo>
                <a:lnTo>
                  <a:pt x="26044" y="49759"/>
                </a:lnTo>
                <a:lnTo>
                  <a:pt x="21728" y="36832"/>
                </a:lnTo>
                <a:lnTo>
                  <a:pt x="30827" y="33042"/>
                </a:lnTo>
                <a:lnTo>
                  <a:pt x="48328" y="31201"/>
                </a:lnTo>
                <a:lnTo>
                  <a:pt x="64255" y="30605"/>
                </a:lnTo>
                <a:lnTo>
                  <a:pt x="69170" y="29155"/>
                </a:lnTo>
                <a:lnTo>
                  <a:pt x="67826" y="21916"/>
                </a:lnTo>
                <a:lnTo>
                  <a:pt x="22530" y="21916"/>
                </a:lnTo>
                <a:lnTo>
                  <a:pt x="21545" y="16709"/>
                </a:lnTo>
                <a:lnTo>
                  <a:pt x="24847" y="7184"/>
                </a:lnTo>
                <a:lnTo>
                  <a:pt x="60304" y="7184"/>
                </a:lnTo>
                <a:lnTo>
                  <a:pt x="58345" y="4833"/>
                </a:lnTo>
                <a:lnTo>
                  <a:pt x="44841" y="0"/>
                </a:lnTo>
                <a:close/>
              </a:path>
              <a:path w="69215" h="74929">
                <a:moveTo>
                  <a:pt x="67773" y="60397"/>
                </a:moveTo>
                <a:lnTo>
                  <a:pt x="65868" y="61159"/>
                </a:lnTo>
                <a:lnTo>
                  <a:pt x="62566" y="62175"/>
                </a:lnTo>
                <a:lnTo>
                  <a:pt x="56851" y="63445"/>
                </a:lnTo>
                <a:lnTo>
                  <a:pt x="67773" y="63445"/>
                </a:lnTo>
                <a:lnTo>
                  <a:pt x="67773" y="60397"/>
                </a:lnTo>
                <a:close/>
              </a:path>
              <a:path w="69215" h="74929">
                <a:moveTo>
                  <a:pt x="60304" y="7184"/>
                </a:moveTo>
                <a:lnTo>
                  <a:pt x="46437" y="7184"/>
                </a:lnTo>
                <a:lnTo>
                  <a:pt x="49104" y="14931"/>
                </a:lnTo>
                <a:lnTo>
                  <a:pt x="49485" y="21916"/>
                </a:lnTo>
                <a:lnTo>
                  <a:pt x="67826" y="21916"/>
                </a:lnTo>
                <a:lnTo>
                  <a:pt x="66461" y="14570"/>
                </a:lnTo>
                <a:lnTo>
                  <a:pt x="60304" y="718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271382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6195" y="31369"/>
                </a:moveTo>
                <a:lnTo>
                  <a:pt x="13462" y="31369"/>
                </a:lnTo>
                <a:lnTo>
                  <a:pt x="13462" y="73590"/>
                </a:lnTo>
                <a:lnTo>
                  <a:pt x="17654" y="89862"/>
                </a:lnTo>
                <a:lnTo>
                  <a:pt x="28511" y="96084"/>
                </a:lnTo>
                <a:lnTo>
                  <a:pt x="44831" y="97027"/>
                </a:lnTo>
                <a:lnTo>
                  <a:pt x="48895" y="96393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290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6195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450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462" y="0"/>
                </a:lnTo>
                <a:lnTo>
                  <a:pt x="13462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557259" y="448055"/>
            <a:ext cx="119380" cy="104139"/>
          </a:xfrm>
          <a:custGeom>
            <a:avLst/>
            <a:gdLst/>
            <a:ahLst/>
            <a:cxnLst/>
            <a:rect l="l" t="t" r="r" b="b"/>
            <a:pathLst>
              <a:path w="119379" h="104140">
                <a:moveTo>
                  <a:pt x="239" y="2"/>
                </a:moveTo>
                <a:lnTo>
                  <a:pt x="0" y="5969"/>
                </a:lnTo>
                <a:lnTo>
                  <a:pt x="3937" y="6731"/>
                </a:lnTo>
                <a:lnTo>
                  <a:pt x="16001" y="8763"/>
                </a:lnTo>
                <a:lnTo>
                  <a:pt x="16891" y="8763"/>
                </a:lnTo>
                <a:lnTo>
                  <a:pt x="16891" y="103712"/>
                </a:lnTo>
                <a:lnTo>
                  <a:pt x="38354" y="103759"/>
                </a:lnTo>
                <a:lnTo>
                  <a:pt x="38353" y="24149"/>
                </a:lnTo>
                <a:lnTo>
                  <a:pt x="61676" y="24149"/>
                </a:lnTo>
                <a:lnTo>
                  <a:pt x="46080" y="547"/>
                </a:lnTo>
                <a:lnTo>
                  <a:pt x="239" y="2"/>
                </a:lnTo>
                <a:close/>
              </a:path>
              <a:path w="119379" h="104140">
                <a:moveTo>
                  <a:pt x="61676" y="24149"/>
                </a:moveTo>
                <a:lnTo>
                  <a:pt x="38353" y="24149"/>
                </a:lnTo>
                <a:lnTo>
                  <a:pt x="42146" y="28984"/>
                </a:lnTo>
                <a:lnTo>
                  <a:pt x="49429" y="39335"/>
                </a:lnTo>
                <a:lnTo>
                  <a:pt x="58878" y="53161"/>
                </a:lnTo>
                <a:lnTo>
                  <a:pt x="69168" y="68425"/>
                </a:lnTo>
                <a:lnTo>
                  <a:pt x="91843" y="102448"/>
                </a:lnTo>
                <a:lnTo>
                  <a:pt x="119116" y="103758"/>
                </a:lnTo>
                <a:lnTo>
                  <a:pt x="119118" y="77952"/>
                </a:lnTo>
                <a:lnTo>
                  <a:pt x="97663" y="77952"/>
                </a:lnTo>
                <a:lnTo>
                  <a:pt x="93822" y="72428"/>
                </a:lnTo>
                <a:lnTo>
                  <a:pt x="86520" y="61572"/>
                </a:lnTo>
                <a:lnTo>
                  <a:pt x="61676" y="24149"/>
                </a:lnTo>
                <a:close/>
              </a:path>
              <a:path w="119379" h="104140">
                <a:moveTo>
                  <a:pt x="117601" y="0"/>
                </a:moveTo>
                <a:lnTo>
                  <a:pt x="97663" y="0"/>
                </a:lnTo>
                <a:lnTo>
                  <a:pt x="97663" y="77952"/>
                </a:lnTo>
                <a:lnTo>
                  <a:pt x="119118" y="77952"/>
                </a:lnTo>
                <a:lnTo>
                  <a:pt x="119125" y="0"/>
                </a:lnTo>
                <a:lnTo>
                  <a:pt x="11760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695855" y="479351"/>
            <a:ext cx="71120" cy="74295"/>
          </a:xfrm>
          <a:custGeom>
            <a:avLst/>
            <a:gdLst/>
            <a:ahLst/>
            <a:cxnLst/>
            <a:rect l="l" t="t" r="r" b="b"/>
            <a:pathLst>
              <a:path w="71120" h="74295">
                <a:moveTo>
                  <a:pt x="46396" y="0"/>
                </a:moveTo>
                <a:lnTo>
                  <a:pt x="27165" y="1271"/>
                </a:lnTo>
                <a:lnTo>
                  <a:pt x="13366" y="5931"/>
                </a:lnTo>
                <a:lnTo>
                  <a:pt x="4483" y="13916"/>
                </a:lnTo>
                <a:lnTo>
                  <a:pt x="0" y="25161"/>
                </a:lnTo>
                <a:lnTo>
                  <a:pt x="1387" y="42673"/>
                </a:lnTo>
                <a:lnTo>
                  <a:pt x="6296" y="56155"/>
                </a:lnTo>
                <a:lnTo>
                  <a:pt x="14468" y="65781"/>
                </a:lnTo>
                <a:lnTo>
                  <a:pt x="25644" y="71724"/>
                </a:lnTo>
                <a:lnTo>
                  <a:pt x="39567" y="74159"/>
                </a:lnTo>
                <a:lnTo>
                  <a:pt x="56625" y="72904"/>
                </a:lnTo>
                <a:lnTo>
                  <a:pt x="66417" y="70609"/>
                </a:lnTo>
                <a:lnTo>
                  <a:pt x="68922" y="69796"/>
                </a:lnTo>
                <a:lnTo>
                  <a:pt x="68922" y="63319"/>
                </a:lnTo>
                <a:lnTo>
                  <a:pt x="51396" y="63319"/>
                </a:lnTo>
                <a:lnTo>
                  <a:pt x="36036" y="59530"/>
                </a:lnTo>
                <a:lnTo>
                  <a:pt x="26508" y="49948"/>
                </a:lnTo>
                <a:lnTo>
                  <a:pt x="21966" y="37249"/>
                </a:lnTo>
                <a:lnTo>
                  <a:pt x="30880" y="33212"/>
                </a:lnTo>
                <a:lnTo>
                  <a:pt x="48239" y="31199"/>
                </a:lnTo>
                <a:lnTo>
                  <a:pt x="64607" y="30504"/>
                </a:lnTo>
                <a:lnTo>
                  <a:pt x="70700" y="29029"/>
                </a:lnTo>
                <a:lnTo>
                  <a:pt x="69326" y="21790"/>
                </a:lnTo>
                <a:lnTo>
                  <a:pt x="23161" y="21790"/>
                </a:lnTo>
                <a:lnTo>
                  <a:pt x="21932" y="16583"/>
                </a:lnTo>
                <a:lnTo>
                  <a:pt x="25107" y="7058"/>
                </a:lnTo>
                <a:lnTo>
                  <a:pt x="61604" y="7058"/>
                </a:lnTo>
                <a:lnTo>
                  <a:pt x="59841" y="4956"/>
                </a:lnTo>
                <a:lnTo>
                  <a:pt x="46396" y="0"/>
                </a:lnTo>
                <a:close/>
              </a:path>
              <a:path w="71120" h="74295">
                <a:moveTo>
                  <a:pt x="68922" y="60271"/>
                </a:moveTo>
                <a:lnTo>
                  <a:pt x="67017" y="61033"/>
                </a:lnTo>
                <a:lnTo>
                  <a:pt x="63715" y="62049"/>
                </a:lnTo>
                <a:lnTo>
                  <a:pt x="57746" y="63319"/>
                </a:lnTo>
                <a:lnTo>
                  <a:pt x="68922" y="63319"/>
                </a:lnTo>
                <a:lnTo>
                  <a:pt x="68922" y="60271"/>
                </a:lnTo>
                <a:close/>
              </a:path>
              <a:path w="71120" h="74295">
                <a:moveTo>
                  <a:pt x="61604" y="7058"/>
                </a:moveTo>
                <a:lnTo>
                  <a:pt x="47205" y="7058"/>
                </a:lnTo>
                <a:lnTo>
                  <a:pt x="49944" y="14650"/>
                </a:lnTo>
                <a:lnTo>
                  <a:pt x="50064" y="16583"/>
                </a:lnTo>
                <a:lnTo>
                  <a:pt x="50253" y="21790"/>
                </a:lnTo>
                <a:lnTo>
                  <a:pt x="69326" y="21790"/>
                </a:lnTo>
                <a:lnTo>
                  <a:pt x="67971" y="14650"/>
                </a:lnTo>
                <a:lnTo>
                  <a:pt x="61604" y="705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861806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5941" y="31369"/>
                </a:moveTo>
                <a:lnTo>
                  <a:pt x="13335" y="31369"/>
                </a:lnTo>
                <a:lnTo>
                  <a:pt x="13335" y="73590"/>
                </a:lnTo>
                <a:lnTo>
                  <a:pt x="17558" y="89862"/>
                </a:lnTo>
                <a:lnTo>
                  <a:pt x="28440" y="96084"/>
                </a:lnTo>
                <a:lnTo>
                  <a:pt x="44830" y="97027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036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5941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324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335" y="0"/>
                </a:lnTo>
                <a:lnTo>
                  <a:pt x="13335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768206" y="480441"/>
            <a:ext cx="86995" cy="71755"/>
          </a:xfrm>
          <a:custGeom>
            <a:avLst/>
            <a:gdLst/>
            <a:ahLst/>
            <a:cxnLst/>
            <a:rect l="l" t="t" r="r" b="b"/>
            <a:pathLst>
              <a:path w="86995" h="71754">
                <a:moveTo>
                  <a:pt x="65079" y="45720"/>
                </a:moveTo>
                <a:lnTo>
                  <a:pt x="42164" y="45720"/>
                </a:lnTo>
                <a:lnTo>
                  <a:pt x="61292" y="71140"/>
                </a:lnTo>
                <a:lnTo>
                  <a:pt x="84709" y="71374"/>
                </a:lnTo>
                <a:lnTo>
                  <a:pt x="65079" y="45720"/>
                </a:lnTo>
                <a:close/>
              </a:path>
              <a:path w="86995" h="71754">
                <a:moveTo>
                  <a:pt x="115" y="0"/>
                </a:moveTo>
                <a:lnTo>
                  <a:pt x="0" y="5714"/>
                </a:lnTo>
                <a:lnTo>
                  <a:pt x="1270" y="5714"/>
                </a:lnTo>
                <a:lnTo>
                  <a:pt x="11557" y="6350"/>
                </a:lnTo>
                <a:lnTo>
                  <a:pt x="13970" y="8255"/>
                </a:lnTo>
                <a:lnTo>
                  <a:pt x="32512" y="32893"/>
                </a:lnTo>
                <a:lnTo>
                  <a:pt x="12549" y="56014"/>
                </a:lnTo>
                <a:lnTo>
                  <a:pt x="33147" y="56134"/>
                </a:lnTo>
                <a:lnTo>
                  <a:pt x="42164" y="45720"/>
                </a:lnTo>
                <a:lnTo>
                  <a:pt x="65079" y="45720"/>
                </a:lnTo>
                <a:lnTo>
                  <a:pt x="48035" y="23444"/>
                </a:lnTo>
                <a:lnTo>
                  <a:pt x="66548" y="23241"/>
                </a:lnTo>
                <a:lnTo>
                  <a:pt x="67690" y="21926"/>
                </a:lnTo>
                <a:lnTo>
                  <a:pt x="47028" y="21926"/>
                </a:lnTo>
                <a:lnTo>
                  <a:pt x="30108" y="12"/>
                </a:lnTo>
                <a:lnTo>
                  <a:pt x="115" y="0"/>
                </a:lnTo>
                <a:close/>
              </a:path>
              <a:path w="86995" h="71754">
                <a:moveTo>
                  <a:pt x="66040" y="0"/>
                </a:moveTo>
                <a:lnTo>
                  <a:pt x="47028" y="21926"/>
                </a:lnTo>
                <a:lnTo>
                  <a:pt x="67690" y="21926"/>
                </a:lnTo>
                <a:lnTo>
                  <a:pt x="86632" y="124"/>
                </a:lnTo>
                <a:lnTo>
                  <a:pt x="6604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4169" y="4986845"/>
            <a:ext cx="97790" cy="74930"/>
          </a:xfrm>
          <a:custGeom>
            <a:avLst/>
            <a:gdLst/>
            <a:ahLst/>
            <a:cxnLst/>
            <a:rect l="l" t="t" r="r" b="b"/>
            <a:pathLst>
              <a:path w="97789" h="74929">
                <a:moveTo>
                  <a:pt x="26920" y="16192"/>
                </a:moveTo>
                <a:lnTo>
                  <a:pt x="17948" y="16192"/>
                </a:lnTo>
                <a:lnTo>
                  <a:pt x="17948" y="73384"/>
                </a:lnTo>
                <a:lnTo>
                  <a:pt x="26920" y="73384"/>
                </a:lnTo>
                <a:lnTo>
                  <a:pt x="26920" y="16192"/>
                </a:lnTo>
                <a:close/>
              </a:path>
              <a:path w="97789" h="74929">
                <a:moveTo>
                  <a:pt x="26920" y="0"/>
                </a:moveTo>
                <a:lnTo>
                  <a:pt x="21139" y="0"/>
                </a:lnTo>
                <a:lnTo>
                  <a:pt x="19577" y="3149"/>
                </a:lnTo>
                <a:lnTo>
                  <a:pt x="16917" y="6413"/>
                </a:lnTo>
                <a:lnTo>
                  <a:pt x="9406" y="13119"/>
                </a:lnTo>
                <a:lnTo>
                  <a:pt x="5019" y="15976"/>
                </a:lnTo>
                <a:lnTo>
                  <a:pt x="0" y="18338"/>
                </a:lnTo>
                <a:lnTo>
                  <a:pt x="0" y="27012"/>
                </a:lnTo>
                <a:lnTo>
                  <a:pt x="17948" y="16192"/>
                </a:lnTo>
                <a:lnTo>
                  <a:pt x="26920" y="16192"/>
                </a:lnTo>
                <a:lnTo>
                  <a:pt x="26920" y="0"/>
                </a:lnTo>
                <a:close/>
              </a:path>
              <a:path w="97789" h="74929">
                <a:moveTo>
                  <a:pt x="59482" y="55684"/>
                </a:moveTo>
                <a:lnTo>
                  <a:pt x="50859" y="56481"/>
                </a:lnTo>
                <a:lnTo>
                  <a:pt x="51583" y="62232"/>
                </a:lnTo>
                <a:lnTo>
                  <a:pt x="53767" y="66695"/>
                </a:lnTo>
                <a:lnTo>
                  <a:pt x="61006" y="73042"/>
                </a:lnTo>
                <a:lnTo>
                  <a:pt x="65680" y="74630"/>
                </a:lnTo>
                <a:lnTo>
                  <a:pt x="76780" y="74630"/>
                </a:lnTo>
                <a:lnTo>
                  <a:pt x="81479" y="73185"/>
                </a:lnTo>
                <a:lnTo>
                  <a:pt x="89480" y="67401"/>
                </a:lnTo>
                <a:lnTo>
                  <a:pt x="89587" y="67251"/>
                </a:lnTo>
                <a:lnTo>
                  <a:pt x="68372" y="67251"/>
                </a:lnTo>
                <a:lnTo>
                  <a:pt x="65731" y="66337"/>
                </a:lnTo>
                <a:lnTo>
                  <a:pt x="61603" y="62682"/>
                </a:lnTo>
                <a:lnTo>
                  <a:pt x="60206" y="59739"/>
                </a:lnTo>
                <a:lnTo>
                  <a:pt x="59482" y="55684"/>
                </a:lnTo>
                <a:close/>
              </a:path>
              <a:path w="97789" h="74929">
                <a:moveTo>
                  <a:pt x="97570" y="38982"/>
                </a:moveTo>
                <a:lnTo>
                  <a:pt x="88591" y="38982"/>
                </a:lnTo>
                <a:lnTo>
                  <a:pt x="88619" y="44683"/>
                </a:lnTo>
                <a:lnTo>
                  <a:pt x="88197" y="48155"/>
                </a:lnTo>
                <a:lnTo>
                  <a:pt x="74354" y="67251"/>
                </a:lnTo>
                <a:lnTo>
                  <a:pt x="89587" y="67251"/>
                </a:lnTo>
                <a:lnTo>
                  <a:pt x="92502" y="63188"/>
                </a:lnTo>
                <a:lnTo>
                  <a:pt x="96554" y="52119"/>
                </a:lnTo>
                <a:lnTo>
                  <a:pt x="97570" y="44683"/>
                </a:lnTo>
                <a:lnTo>
                  <a:pt x="97570" y="38982"/>
                </a:lnTo>
                <a:close/>
              </a:path>
              <a:path w="97789" h="74929">
                <a:moveTo>
                  <a:pt x="77250" y="0"/>
                </a:moveTo>
                <a:lnTo>
                  <a:pt x="65909" y="0"/>
                </a:lnTo>
                <a:lnTo>
                  <a:pt x="60435" y="2247"/>
                </a:lnTo>
                <a:lnTo>
                  <a:pt x="51697" y="11290"/>
                </a:lnTo>
                <a:lnTo>
                  <a:pt x="49513" y="17259"/>
                </a:lnTo>
                <a:lnTo>
                  <a:pt x="49513" y="31852"/>
                </a:lnTo>
                <a:lnTo>
                  <a:pt x="51596" y="37636"/>
                </a:lnTo>
                <a:lnTo>
                  <a:pt x="59978" y="46410"/>
                </a:lnTo>
                <a:lnTo>
                  <a:pt x="65096" y="48605"/>
                </a:lnTo>
                <a:lnTo>
                  <a:pt x="74773" y="48605"/>
                </a:lnTo>
                <a:lnTo>
                  <a:pt x="78139" y="47716"/>
                </a:lnTo>
                <a:lnTo>
                  <a:pt x="84349" y="44159"/>
                </a:lnTo>
                <a:lnTo>
                  <a:pt x="86800" y="41841"/>
                </a:lnTo>
                <a:lnTo>
                  <a:pt x="87529" y="40678"/>
                </a:lnTo>
                <a:lnTo>
                  <a:pt x="69223" y="40678"/>
                </a:lnTo>
                <a:lnTo>
                  <a:pt x="65756" y="39223"/>
                </a:lnTo>
                <a:lnTo>
                  <a:pt x="60130" y="33407"/>
                </a:lnTo>
                <a:lnTo>
                  <a:pt x="58733" y="29629"/>
                </a:lnTo>
                <a:lnTo>
                  <a:pt x="58831" y="19507"/>
                </a:lnTo>
                <a:lnTo>
                  <a:pt x="60206" y="15570"/>
                </a:lnTo>
                <a:lnTo>
                  <a:pt x="66125" y="9055"/>
                </a:lnTo>
                <a:lnTo>
                  <a:pt x="69604" y="7416"/>
                </a:lnTo>
                <a:lnTo>
                  <a:pt x="90310" y="7416"/>
                </a:lnTo>
                <a:lnTo>
                  <a:pt x="89467" y="6388"/>
                </a:lnTo>
                <a:lnTo>
                  <a:pt x="81593" y="1269"/>
                </a:lnTo>
                <a:lnTo>
                  <a:pt x="77250" y="0"/>
                </a:lnTo>
                <a:close/>
              </a:path>
              <a:path w="97789" h="74929">
                <a:moveTo>
                  <a:pt x="90310" y="7416"/>
                </a:moveTo>
                <a:lnTo>
                  <a:pt x="77440" y="7416"/>
                </a:lnTo>
                <a:lnTo>
                  <a:pt x="80742" y="8940"/>
                </a:lnTo>
                <a:lnTo>
                  <a:pt x="86229" y="14985"/>
                </a:lnTo>
                <a:lnTo>
                  <a:pt x="87600" y="19075"/>
                </a:lnTo>
                <a:lnTo>
                  <a:pt x="87515" y="29629"/>
                </a:lnTo>
                <a:lnTo>
                  <a:pt x="86254" y="33407"/>
                </a:lnTo>
                <a:lnTo>
                  <a:pt x="80907" y="39223"/>
                </a:lnTo>
                <a:lnTo>
                  <a:pt x="77491" y="40678"/>
                </a:lnTo>
                <a:lnTo>
                  <a:pt x="87529" y="40678"/>
                </a:lnTo>
                <a:lnTo>
                  <a:pt x="88591" y="38982"/>
                </a:lnTo>
                <a:lnTo>
                  <a:pt x="97570" y="38982"/>
                </a:lnTo>
                <a:lnTo>
                  <a:pt x="97570" y="26365"/>
                </a:lnTo>
                <a:lnTo>
                  <a:pt x="96554" y="19507"/>
                </a:lnTo>
                <a:lnTo>
                  <a:pt x="92464" y="10045"/>
                </a:lnTo>
                <a:lnTo>
                  <a:pt x="90310" y="741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535940" y="806378"/>
            <a:ext cx="333375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H</a:t>
            </a:r>
            <a:r>
              <a:rPr dirty="0" sz="1800" spc="-10">
                <a:solidFill>
                  <a:srgbClr val="6C6D70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MAN</a:t>
            </a:r>
            <a:r>
              <a:rPr dirty="0" sz="1800" spc="10">
                <a:solidFill>
                  <a:srgbClr val="6C6D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BEH</a:t>
            </a:r>
            <a:r>
              <a:rPr dirty="0" sz="1800" spc="-140">
                <a:solidFill>
                  <a:srgbClr val="6C6D70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VI</a:t>
            </a:r>
            <a:r>
              <a:rPr dirty="0" sz="1800" spc="5">
                <a:solidFill>
                  <a:srgbClr val="6C6D70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R</a:t>
            </a:r>
            <a:r>
              <a:rPr dirty="0" sz="1800" spc="-40">
                <a:solidFill>
                  <a:srgbClr val="6C6D70"/>
                </a:solidFill>
                <a:latin typeface="Arial"/>
                <a:cs typeface="Arial"/>
              </a:rPr>
              <a:t> </a:t>
            </a:r>
            <a:r>
              <a:rPr dirty="0" sz="1800" spc="10">
                <a:solidFill>
                  <a:srgbClr val="6C6D70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RA</a:t>
            </a:r>
            <a:r>
              <a:rPr dirty="0" sz="1800" spc="-10">
                <a:solidFill>
                  <a:srgbClr val="6C6D70"/>
                </a:solidFill>
                <a:latin typeface="Arial"/>
                <a:cs typeface="Arial"/>
              </a:rPr>
              <a:t>C</a:t>
            </a:r>
            <a:r>
              <a:rPr dirty="0" sz="1800">
                <a:solidFill>
                  <a:srgbClr val="6C6D70"/>
                </a:solidFill>
                <a:latin typeface="Arial"/>
                <a:cs typeface="Arial"/>
              </a:rPr>
              <a:t>KING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05104">
              <a:lnSpc>
                <a:spcPct val="100000"/>
              </a:lnSpc>
            </a:pPr>
            <a:r>
              <a:rPr dirty="0"/>
              <a:t>B</a:t>
            </a:r>
            <a:r>
              <a:rPr dirty="0" spc="-10"/>
              <a:t>u</a:t>
            </a:r>
            <a:r>
              <a:rPr dirty="0"/>
              <a:t>sine</a:t>
            </a:r>
            <a:r>
              <a:rPr dirty="0" spc="-15"/>
              <a:t>s</a:t>
            </a:r>
            <a:r>
              <a:rPr dirty="0"/>
              <a:t>s</a:t>
            </a:r>
            <a:r>
              <a:rPr dirty="0" spc="10"/>
              <a:t> </a:t>
            </a:r>
            <a:r>
              <a:rPr dirty="0"/>
              <a:t>Microsc</a:t>
            </a:r>
            <a:r>
              <a:rPr dirty="0" spc="-10"/>
              <a:t>o</a:t>
            </a:r>
            <a:r>
              <a:rPr dirty="0"/>
              <a:t>pe</a:t>
            </a:r>
          </a:p>
        </p:txBody>
      </p:sp>
      <p:sp>
        <p:nvSpPr>
          <p:cNvPr id="35" name="object 35"/>
          <p:cNvSpPr/>
          <p:nvPr/>
        </p:nvSpPr>
        <p:spPr>
          <a:xfrm>
            <a:off x="216103" y="2636469"/>
            <a:ext cx="4898771" cy="21196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16103" y="1129664"/>
            <a:ext cx="4814443" cy="14465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305933" y="1129664"/>
            <a:ext cx="3381375" cy="3808095"/>
          </a:xfrm>
          <a:prstGeom prst="rect">
            <a:avLst/>
          </a:prstGeom>
          <a:solidFill>
            <a:srgbClr val="C86B07"/>
          </a:solidFill>
        </p:spPr>
        <p:txBody>
          <a:bodyPr wrap="square" lIns="0" tIns="0" rIns="0" bIns="0" rtlCol="0" vert="horz">
            <a:spAutoFit/>
          </a:bodyPr>
          <a:lstStyle/>
          <a:p>
            <a:pPr marL="378460" marR="427355" indent="-286385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379095" algn="l"/>
              </a:tabLst>
            </a:pP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rack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man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ith</a:t>
            </a:r>
            <a:r>
              <a:rPr dirty="0" sz="18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sors</a:t>
            </a:r>
            <a:endParaRPr sz="1800">
              <a:latin typeface="Arial"/>
              <a:cs typeface="Arial"/>
            </a:endParaRPr>
          </a:p>
          <a:p>
            <a:pPr marL="378460" marR="242570" indent="-286385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37909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 h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im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rov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store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timize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sta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 to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drive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cust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mer tra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fic 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va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ue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1800">
              <a:latin typeface="Arial"/>
              <a:cs typeface="Arial"/>
            </a:endParaRPr>
          </a:p>
          <a:p>
            <a:pPr marL="378460" marR="166370" indent="-286385">
              <a:lnSpc>
                <a:spcPct val="100000"/>
              </a:lnSpc>
              <a:spcBef>
                <a:spcPts val="1045"/>
              </a:spcBef>
              <a:buClr>
                <a:srgbClr val="FFFFFF"/>
              </a:buClr>
              <a:buFont typeface="Arial"/>
              <a:buChar char="•"/>
              <a:tabLst>
                <a:tab pos="37909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sec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C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sta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av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i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tify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corr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tio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ith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rform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ce</a:t>
            </a:r>
            <a:endParaRPr sz="1800">
              <a:latin typeface="Arial"/>
              <a:cs typeface="Arial"/>
            </a:endParaRPr>
          </a:p>
          <a:p>
            <a:pPr marL="378460" marR="1269365" indent="-286385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37909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Insi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ht i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cre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pr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ctivity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05933" y="3133780"/>
            <a:ext cx="3381375" cy="1804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8460" indent="-286385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37909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Insi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ht res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lted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cre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sed</a:t>
            </a:r>
            <a:endParaRPr sz="18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enu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1940"/>
            <a:ext cx="9135530" cy="48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0" y="50"/>
            <a:ext cx="9144000" cy="8177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3296" y="427608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09">
                <a:moveTo>
                  <a:pt x="47625" y="0"/>
                </a:moveTo>
                <a:lnTo>
                  <a:pt x="25526" y="0"/>
                </a:lnTo>
                <a:lnTo>
                  <a:pt x="0" y="28955"/>
                </a:lnTo>
                <a:lnTo>
                  <a:pt x="22098" y="28955"/>
                </a:lnTo>
                <a:lnTo>
                  <a:pt x="4762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13393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91295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0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46934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28507" y="262636"/>
            <a:ext cx="0" cy="137795"/>
          </a:xfrm>
          <a:custGeom>
            <a:avLst/>
            <a:gdLst/>
            <a:ahLst/>
            <a:cxnLst/>
            <a:rect l="l" t="t" r="r" b="b"/>
            <a:pathLst>
              <a:path w="0" h="137795">
                <a:moveTo>
                  <a:pt x="0" y="0"/>
                </a:moveTo>
                <a:lnTo>
                  <a:pt x="0" y="137794"/>
                </a:lnTo>
              </a:path>
            </a:pathLst>
          </a:custGeom>
          <a:ln w="4546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38338" y="248158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 h="0">
                <a:moveTo>
                  <a:pt x="0" y="0"/>
                </a:moveTo>
                <a:lnTo>
                  <a:pt x="178688" y="0"/>
                </a:lnTo>
              </a:path>
            </a:pathLst>
          </a:custGeom>
          <a:ln w="3022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79561" y="233679"/>
            <a:ext cx="209550" cy="167005"/>
          </a:xfrm>
          <a:custGeom>
            <a:avLst/>
            <a:gdLst/>
            <a:ahLst/>
            <a:cxnLst/>
            <a:rect l="l" t="t" r="r" b="b"/>
            <a:pathLst>
              <a:path w="209550" h="167004">
                <a:moveTo>
                  <a:pt x="130937" y="0"/>
                </a:moveTo>
                <a:lnTo>
                  <a:pt x="78232" y="0"/>
                </a:lnTo>
                <a:lnTo>
                  <a:pt x="0" y="166750"/>
                </a:lnTo>
                <a:lnTo>
                  <a:pt x="49276" y="166750"/>
                </a:lnTo>
                <a:lnTo>
                  <a:pt x="62992" y="131064"/>
                </a:lnTo>
                <a:lnTo>
                  <a:pt x="192526" y="131064"/>
                </a:lnTo>
                <a:lnTo>
                  <a:pt x="179695" y="103759"/>
                </a:lnTo>
                <a:lnTo>
                  <a:pt x="73152" y="103759"/>
                </a:lnTo>
                <a:lnTo>
                  <a:pt x="103759" y="28956"/>
                </a:lnTo>
                <a:lnTo>
                  <a:pt x="144543" y="28956"/>
                </a:lnTo>
                <a:lnTo>
                  <a:pt x="130937" y="0"/>
                </a:lnTo>
                <a:close/>
              </a:path>
              <a:path w="209550" h="167004">
                <a:moveTo>
                  <a:pt x="192526" y="131064"/>
                </a:moveTo>
                <a:lnTo>
                  <a:pt x="146304" y="131064"/>
                </a:lnTo>
                <a:lnTo>
                  <a:pt x="159893" y="166750"/>
                </a:lnTo>
                <a:lnTo>
                  <a:pt x="209296" y="166750"/>
                </a:lnTo>
                <a:lnTo>
                  <a:pt x="192526" y="131064"/>
                </a:lnTo>
                <a:close/>
              </a:path>
              <a:path w="209550" h="167004">
                <a:moveTo>
                  <a:pt x="144543" y="28956"/>
                </a:moveTo>
                <a:lnTo>
                  <a:pt x="103759" y="28956"/>
                </a:lnTo>
                <a:lnTo>
                  <a:pt x="134366" y="103759"/>
                </a:lnTo>
                <a:lnTo>
                  <a:pt x="179695" y="103759"/>
                </a:lnTo>
                <a:lnTo>
                  <a:pt x="144543" y="2895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26010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88275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66177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1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21815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00892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82494" y="230412"/>
            <a:ext cx="186690" cy="173990"/>
          </a:xfrm>
          <a:custGeom>
            <a:avLst/>
            <a:gdLst/>
            <a:ahLst/>
            <a:cxnLst/>
            <a:rect l="l" t="t" r="r" b="b"/>
            <a:pathLst>
              <a:path w="186690" h="173990">
                <a:moveTo>
                  <a:pt x="94067" y="0"/>
                </a:moveTo>
                <a:lnTo>
                  <a:pt x="44129" y="10587"/>
                </a:lnTo>
                <a:lnTo>
                  <a:pt x="7360" y="46820"/>
                </a:lnTo>
                <a:lnTo>
                  <a:pt x="0" y="98949"/>
                </a:lnTo>
                <a:lnTo>
                  <a:pt x="1929" y="111517"/>
                </a:lnTo>
                <a:lnTo>
                  <a:pt x="23416" y="149633"/>
                </a:lnTo>
                <a:lnTo>
                  <a:pt x="61644" y="169117"/>
                </a:lnTo>
                <a:lnTo>
                  <a:pt x="100452" y="173410"/>
                </a:lnTo>
                <a:lnTo>
                  <a:pt x="111776" y="172666"/>
                </a:lnTo>
                <a:lnTo>
                  <a:pt x="162377" y="157325"/>
                </a:lnTo>
                <a:lnTo>
                  <a:pt x="172748" y="147920"/>
                </a:lnTo>
                <a:lnTo>
                  <a:pt x="104407" y="147920"/>
                </a:lnTo>
                <a:lnTo>
                  <a:pt x="95294" y="147892"/>
                </a:lnTo>
                <a:lnTo>
                  <a:pt x="53554" y="125070"/>
                </a:lnTo>
                <a:lnTo>
                  <a:pt x="45611" y="83448"/>
                </a:lnTo>
                <a:lnTo>
                  <a:pt x="46919" y="72521"/>
                </a:lnTo>
                <a:lnTo>
                  <a:pt x="64065" y="35738"/>
                </a:lnTo>
                <a:lnTo>
                  <a:pt x="89548" y="25619"/>
                </a:lnTo>
                <a:lnTo>
                  <a:pt x="170957" y="25619"/>
                </a:lnTo>
                <a:lnTo>
                  <a:pt x="169844" y="24242"/>
                </a:lnTo>
                <a:lnTo>
                  <a:pt x="133388" y="4894"/>
                </a:lnTo>
                <a:lnTo>
                  <a:pt x="108144" y="556"/>
                </a:lnTo>
                <a:lnTo>
                  <a:pt x="94067" y="0"/>
                </a:lnTo>
                <a:close/>
              </a:path>
              <a:path w="186690" h="173990">
                <a:moveTo>
                  <a:pt x="186441" y="109820"/>
                </a:moveTo>
                <a:lnTo>
                  <a:pt x="140348" y="109820"/>
                </a:lnTo>
                <a:lnTo>
                  <a:pt x="140348" y="116170"/>
                </a:lnTo>
                <a:lnTo>
                  <a:pt x="139205" y="122266"/>
                </a:lnTo>
                <a:lnTo>
                  <a:pt x="104407" y="147920"/>
                </a:lnTo>
                <a:lnTo>
                  <a:pt x="172748" y="147920"/>
                </a:lnTo>
                <a:lnTo>
                  <a:pt x="179669" y="137949"/>
                </a:lnTo>
                <a:lnTo>
                  <a:pt x="184417" y="125568"/>
                </a:lnTo>
                <a:lnTo>
                  <a:pt x="185560" y="120615"/>
                </a:lnTo>
                <a:lnTo>
                  <a:pt x="186322" y="115281"/>
                </a:lnTo>
                <a:lnTo>
                  <a:pt x="186441" y="109820"/>
                </a:lnTo>
                <a:close/>
              </a:path>
              <a:path w="186690" h="173990">
                <a:moveTo>
                  <a:pt x="170957" y="25619"/>
                </a:moveTo>
                <a:lnTo>
                  <a:pt x="103899" y="25619"/>
                </a:lnTo>
                <a:lnTo>
                  <a:pt x="110376" y="26508"/>
                </a:lnTo>
                <a:lnTo>
                  <a:pt x="119077" y="29445"/>
                </a:lnTo>
                <a:lnTo>
                  <a:pt x="139700" y="60290"/>
                </a:lnTo>
                <a:lnTo>
                  <a:pt x="185560" y="60290"/>
                </a:lnTo>
                <a:lnTo>
                  <a:pt x="185179" y="56861"/>
                </a:lnTo>
                <a:lnTo>
                  <a:pt x="184671" y="53178"/>
                </a:lnTo>
                <a:lnTo>
                  <a:pt x="182507" y="44433"/>
                </a:lnTo>
                <a:lnTo>
                  <a:pt x="177592" y="33828"/>
                </a:lnTo>
                <a:lnTo>
                  <a:pt x="170957" y="256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87944" y="446409"/>
            <a:ext cx="41275" cy="105410"/>
          </a:xfrm>
          <a:custGeom>
            <a:avLst/>
            <a:gdLst/>
            <a:ahLst/>
            <a:cxnLst/>
            <a:rect l="l" t="t" r="r" b="b"/>
            <a:pathLst>
              <a:path w="41275" h="105409">
                <a:moveTo>
                  <a:pt x="40766" y="0"/>
                </a:moveTo>
                <a:lnTo>
                  <a:pt x="39243" y="122"/>
                </a:lnTo>
                <a:lnTo>
                  <a:pt x="1" y="3677"/>
                </a:lnTo>
                <a:lnTo>
                  <a:pt x="0" y="9520"/>
                </a:lnTo>
                <a:lnTo>
                  <a:pt x="17145" y="11552"/>
                </a:lnTo>
                <a:lnTo>
                  <a:pt x="17145" y="105369"/>
                </a:lnTo>
                <a:lnTo>
                  <a:pt x="40766" y="105405"/>
                </a:lnTo>
                <a:lnTo>
                  <a:pt x="4076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49158" y="478662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59">
                <a:moveTo>
                  <a:pt x="33655" y="0"/>
                </a:moveTo>
                <a:lnTo>
                  <a:pt x="32131" y="253"/>
                </a:lnTo>
                <a:lnTo>
                  <a:pt x="336" y="5155"/>
                </a:lnTo>
                <a:lnTo>
                  <a:pt x="0" y="10667"/>
                </a:lnTo>
                <a:lnTo>
                  <a:pt x="1524" y="10667"/>
                </a:lnTo>
                <a:lnTo>
                  <a:pt x="11557" y="11049"/>
                </a:lnTo>
                <a:lnTo>
                  <a:pt x="13843" y="13081"/>
                </a:lnTo>
                <a:lnTo>
                  <a:pt x="13843" y="72377"/>
                </a:lnTo>
                <a:lnTo>
                  <a:pt x="33655" y="73151"/>
                </a:lnTo>
                <a:lnTo>
                  <a:pt x="33655" y="37130"/>
                </a:lnTo>
                <a:lnTo>
                  <a:pt x="37869" y="23521"/>
                </a:lnTo>
                <a:lnTo>
                  <a:pt x="47925" y="14251"/>
                </a:lnTo>
                <a:lnTo>
                  <a:pt x="81056" y="14251"/>
                </a:lnTo>
                <a:lnTo>
                  <a:pt x="80496" y="12018"/>
                </a:lnTo>
                <a:lnTo>
                  <a:pt x="36714" y="12018"/>
                </a:lnTo>
                <a:lnTo>
                  <a:pt x="33655" y="10667"/>
                </a:lnTo>
                <a:lnTo>
                  <a:pt x="33655" y="0"/>
                </a:lnTo>
                <a:close/>
              </a:path>
              <a:path w="83820" h="73659">
                <a:moveTo>
                  <a:pt x="81056" y="14251"/>
                </a:moveTo>
                <a:lnTo>
                  <a:pt x="47925" y="14251"/>
                </a:lnTo>
                <a:lnTo>
                  <a:pt x="61003" y="18230"/>
                </a:lnTo>
                <a:lnTo>
                  <a:pt x="63368" y="31854"/>
                </a:lnTo>
                <a:lnTo>
                  <a:pt x="63372" y="73132"/>
                </a:lnTo>
                <a:lnTo>
                  <a:pt x="83312" y="73151"/>
                </a:lnTo>
                <a:lnTo>
                  <a:pt x="83312" y="23253"/>
                </a:lnTo>
                <a:lnTo>
                  <a:pt x="81056" y="14251"/>
                </a:lnTo>
                <a:close/>
              </a:path>
              <a:path w="83820" h="73659">
                <a:moveTo>
                  <a:pt x="61341" y="253"/>
                </a:moveTo>
                <a:lnTo>
                  <a:pt x="46385" y="4056"/>
                </a:lnTo>
                <a:lnTo>
                  <a:pt x="36714" y="12018"/>
                </a:lnTo>
                <a:lnTo>
                  <a:pt x="80496" y="12018"/>
                </a:lnTo>
                <a:lnTo>
                  <a:pt x="79651" y="8643"/>
                </a:lnTo>
                <a:lnTo>
                  <a:pt x="69088" y="1207"/>
                </a:lnTo>
                <a:lnTo>
                  <a:pt x="6134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856346" y="47866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0" y="56641"/>
                </a:moveTo>
                <a:lnTo>
                  <a:pt x="0" y="72009"/>
                </a:lnTo>
                <a:lnTo>
                  <a:pt x="1397" y="72136"/>
                </a:lnTo>
                <a:lnTo>
                  <a:pt x="5460" y="73025"/>
                </a:lnTo>
                <a:lnTo>
                  <a:pt x="12700" y="74929"/>
                </a:lnTo>
                <a:lnTo>
                  <a:pt x="22859" y="74929"/>
                </a:lnTo>
                <a:lnTo>
                  <a:pt x="39664" y="72322"/>
                </a:lnTo>
                <a:lnTo>
                  <a:pt x="49534" y="65532"/>
                </a:lnTo>
                <a:lnTo>
                  <a:pt x="14350" y="65532"/>
                </a:lnTo>
                <a:lnTo>
                  <a:pt x="6730" y="60706"/>
                </a:lnTo>
                <a:lnTo>
                  <a:pt x="2158" y="58038"/>
                </a:lnTo>
                <a:lnTo>
                  <a:pt x="0" y="56641"/>
                </a:lnTo>
                <a:close/>
              </a:path>
              <a:path w="54609" h="74929">
                <a:moveTo>
                  <a:pt x="36702" y="0"/>
                </a:moveTo>
                <a:lnTo>
                  <a:pt x="29209" y="0"/>
                </a:lnTo>
                <a:lnTo>
                  <a:pt x="12797" y="2849"/>
                </a:lnTo>
                <a:lnTo>
                  <a:pt x="2785" y="10910"/>
                </a:lnTo>
                <a:lnTo>
                  <a:pt x="3816" y="27349"/>
                </a:lnTo>
                <a:lnTo>
                  <a:pt x="10258" y="37033"/>
                </a:lnTo>
                <a:lnTo>
                  <a:pt x="19333" y="42817"/>
                </a:lnTo>
                <a:lnTo>
                  <a:pt x="36449" y="51181"/>
                </a:lnTo>
                <a:lnTo>
                  <a:pt x="36449" y="62357"/>
                </a:lnTo>
                <a:lnTo>
                  <a:pt x="31750" y="65532"/>
                </a:lnTo>
                <a:lnTo>
                  <a:pt x="49534" y="65532"/>
                </a:lnTo>
                <a:lnTo>
                  <a:pt x="50446" y="64904"/>
                </a:lnTo>
                <a:lnTo>
                  <a:pt x="54353" y="53281"/>
                </a:lnTo>
                <a:lnTo>
                  <a:pt x="49945" y="40664"/>
                </a:lnTo>
                <a:lnTo>
                  <a:pt x="39564" y="32473"/>
                </a:lnTo>
                <a:lnTo>
                  <a:pt x="24256" y="24637"/>
                </a:lnTo>
                <a:lnTo>
                  <a:pt x="17652" y="21336"/>
                </a:lnTo>
                <a:lnTo>
                  <a:pt x="17652" y="10033"/>
                </a:lnTo>
                <a:lnTo>
                  <a:pt x="25019" y="9271"/>
                </a:lnTo>
                <a:lnTo>
                  <a:pt x="49275" y="9271"/>
                </a:lnTo>
                <a:lnTo>
                  <a:pt x="49275" y="2794"/>
                </a:lnTo>
                <a:lnTo>
                  <a:pt x="46862" y="2286"/>
                </a:lnTo>
                <a:lnTo>
                  <a:pt x="36702" y="0"/>
                </a:lnTo>
                <a:close/>
              </a:path>
              <a:path w="54609" h="74929">
                <a:moveTo>
                  <a:pt x="49275" y="9271"/>
                </a:moveTo>
                <a:lnTo>
                  <a:pt x="36195" y="9271"/>
                </a:lnTo>
                <a:lnTo>
                  <a:pt x="46354" y="15621"/>
                </a:lnTo>
                <a:lnTo>
                  <a:pt x="49275" y="17525"/>
                </a:lnTo>
                <a:lnTo>
                  <a:pt x="49275" y="92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20990" y="478662"/>
            <a:ext cx="83820" cy="104139"/>
          </a:xfrm>
          <a:custGeom>
            <a:avLst/>
            <a:gdLst/>
            <a:ahLst/>
            <a:cxnLst/>
            <a:rect l="l" t="t" r="r" b="b"/>
            <a:pathLst>
              <a:path w="83820" h="104140">
                <a:moveTo>
                  <a:pt x="33146" y="0"/>
                </a:moveTo>
                <a:lnTo>
                  <a:pt x="264" y="5165"/>
                </a:lnTo>
                <a:lnTo>
                  <a:pt x="0" y="10795"/>
                </a:lnTo>
                <a:lnTo>
                  <a:pt x="1396" y="10795"/>
                </a:lnTo>
                <a:lnTo>
                  <a:pt x="11302" y="11049"/>
                </a:lnTo>
                <a:lnTo>
                  <a:pt x="13080" y="12953"/>
                </a:lnTo>
                <a:lnTo>
                  <a:pt x="13081" y="103864"/>
                </a:lnTo>
                <a:lnTo>
                  <a:pt x="33019" y="103886"/>
                </a:lnTo>
                <a:lnTo>
                  <a:pt x="33019" y="78229"/>
                </a:lnTo>
                <a:lnTo>
                  <a:pt x="36702" y="71247"/>
                </a:lnTo>
                <a:lnTo>
                  <a:pt x="69168" y="71247"/>
                </a:lnTo>
                <a:lnTo>
                  <a:pt x="77205" y="65139"/>
                </a:lnTo>
                <a:lnTo>
                  <a:pt x="78769" y="61891"/>
                </a:lnTo>
                <a:lnTo>
                  <a:pt x="56120" y="61891"/>
                </a:lnTo>
                <a:lnTo>
                  <a:pt x="39765" y="59429"/>
                </a:lnTo>
                <a:lnTo>
                  <a:pt x="33723" y="49900"/>
                </a:lnTo>
                <a:lnTo>
                  <a:pt x="33019" y="36195"/>
                </a:lnTo>
                <a:lnTo>
                  <a:pt x="34692" y="23019"/>
                </a:lnTo>
                <a:lnTo>
                  <a:pt x="43289" y="11979"/>
                </a:lnTo>
                <a:lnTo>
                  <a:pt x="48386" y="11049"/>
                </a:lnTo>
                <a:lnTo>
                  <a:pt x="75553" y="11049"/>
                </a:lnTo>
                <a:lnTo>
                  <a:pt x="75139" y="10413"/>
                </a:lnTo>
                <a:lnTo>
                  <a:pt x="33146" y="10413"/>
                </a:lnTo>
                <a:lnTo>
                  <a:pt x="33146" y="0"/>
                </a:lnTo>
                <a:close/>
              </a:path>
              <a:path w="83820" h="104140">
                <a:moveTo>
                  <a:pt x="69168" y="71247"/>
                </a:moveTo>
                <a:lnTo>
                  <a:pt x="36702" y="71247"/>
                </a:lnTo>
                <a:lnTo>
                  <a:pt x="42417" y="75311"/>
                </a:lnTo>
                <a:lnTo>
                  <a:pt x="53339" y="75311"/>
                </a:lnTo>
                <a:lnTo>
                  <a:pt x="67202" y="72741"/>
                </a:lnTo>
                <a:lnTo>
                  <a:pt x="69168" y="71247"/>
                </a:lnTo>
                <a:close/>
              </a:path>
              <a:path w="83820" h="104140">
                <a:moveTo>
                  <a:pt x="75553" y="11049"/>
                </a:moveTo>
                <a:lnTo>
                  <a:pt x="48386" y="11049"/>
                </a:lnTo>
                <a:lnTo>
                  <a:pt x="59979" y="17644"/>
                </a:lnTo>
                <a:lnTo>
                  <a:pt x="63366" y="31698"/>
                </a:lnTo>
                <a:lnTo>
                  <a:pt x="61642" y="51516"/>
                </a:lnTo>
                <a:lnTo>
                  <a:pt x="56120" y="61891"/>
                </a:lnTo>
                <a:lnTo>
                  <a:pt x="78769" y="61891"/>
                </a:lnTo>
                <a:lnTo>
                  <a:pt x="83211" y="52667"/>
                </a:lnTo>
                <a:lnTo>
                  <a:pt x="82741" y="31690"/>
                </a:lnTo>
                <a:lnTo>
                  <a:pt x="79191" y="16639"/>
                </a:lnTo>
                <a:lnTo>
                  <a:pt x="75553" y="11049"/>
                </a:lnTo>
                <a:close/>
              </a:path>
              <a:path w="83820" h="104140">
                <a:moveTo>
                  <a:pt x="54101" y="253"/>
                </a:moveTo>
                <a:lnTo>
                  <a:pt x="46735" y="253"/>
                </a:lnTo>
                <a:lnTo>
                  <a:pt x="39624" y="3683"/>
                </a:lnTo>
                <a:lnTo>
                  <a:pt x="33146" y="10413"/>
                </a:lnTo>
                <a:lnTo>
                  <a:pt x="75139" y="10413"/>
                </a:lnTo>
                <a:lnTo>
                  <a:pt x="72805" y="6826"/>
                </a:lnTo>
                <a:lnTo>
                  <a:pt x="63832" y="1594"/>
                </a:lnTo>
                <a:lnTo>
                  <a:pt x="5410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19668" y="478831"/>
            <a:ext cx="34290" cy="73025"/>
          </a:xfrm>
          <a:custGeom>
            <a:avLst/>
            <a:gdLst/>
            <a:ahLst/>
            <a:cxnLst/>
            <a:rect l="l" t="t" r="r" b="b"/>
            <a:pathLst>
              <a:path w="34290" h="73025">
                <a:moveTo>
                  <a:pt x="34035" y="0"/>
                </a:moveTo>
                <a:lnTo>
                  <a:pt x="32257" y="85"/>
                </a:lnTo>
                <a:lnTo>
                  <a:pt x="0" y="5038"/>
                </a:lnTo>
                <a:lnTo>
                  <a:pt x="0" y="10499"/>
                </a:lnTo>
                <a:lnTo>
                  <a:pt x="1524" y="10499"/>
                </a:lnTo>
                <a:lnTo>
                  <a:pt x="11429" y="10880"/>
                </a:lnTo>
                <a:lnTo>
                  <a:pt x="13588" y="12785"/>
                </a:lnTo>
                <a:lnTo>
                  <a:pt x="13588" y="72209"/>
                </a:lnTo>
                <a:lnTo>
                  <a:pt x="34035" y="72983"/>
                </a:lnTo>
                <a:lnTo>
                  <a:pt x="3403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31606" y="448055"/>
            <a:ext cx="24130" cy="20955"/>
          </a:xfrm>
          <a:custGeom>
            <a:avLst/>
            <a:gdLst/>
            <a:ahLst/>
            <a:cxnLst/>
            <a:rect l="l" t="t" r="r" b="b"/>
            <a:pathLst>
              <a:path w="24129" h="20954">
                <a:moveTo>
                  <a:pt x="18288" y="0"/>
                </a:moveTo>
                <a:lnTo>
                  <a:pt x="5207" y="0"/>
                </a:lnTo>
                <a:lnTo>
                  <a:pt x="0" y="4572"/>
                </a:lnTo>
                <a:lnTo>
                  <a:pt x="0" y="15748"/>
                </a:lnTo>
                <a:lnTo>
                  <a:pt x="5207" y="20447"/>
                </a:lnTo>
                <a:lnTo>
                  <a:pt x="18288" y="20447"/>
                </a:lnTo>
                <a:lnTo>
                  <a:pt x="23749" y="15748"/>
                </a:lnTo>
                <a:lnTo>
                  <a:pt x="23749" y="4572"/>
                </a:lnTo>
                <a:lnTo>
                  <a:pt x="1828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72373" y="478662"/>
            <a:ext cx="64769" cy="73660"/>
          </a:xfrm>
          <a:custGeom>
            <a:avLst/>
            <a:gdLst/>
            <a:ahLst/>
            <a:cxnLst/>
            <a:rect l="l" t="t" r="r" b="b"/>
            <a:pathLst>
              <a:path w="64770" h="73659">
                <a:moveTo>
                  <a:pt x="33527" y="0"/>
                </a:moveTo>
                <a:lnTo>
                  <a:pt x="306" y="5159"/>
                </a:lnTo>
                <a:lnTo>
                  <a:pt x="0" y="10667"/>
                </a:lnTo>
                <a:lnTo>
                  <a:pt x="1270" y="10667"/>
                </a:lnTo>
                <a:lnTo>
                  <a:pt x="11429" y="11049"/>
                </a:lnTo>
                <a:lnTo>
                  <a:pt x="13461" y="12953"/>
                </a:lnTo>
                <a:lnTo>
                  <a:pt x="13461" y="72377"/>
                </a:lnTo>
                <a:lnTo>
                  <a:pt x="33527" y="73151"/>
                </a:lnTo>
                <a:lnTo>
                  <a:pt x="33527" y="37619"/>
                </a:lnTo>
                <a:lnTo>
                  <a:pt x="35728" y="26250"/>
                </a:lnTo>
                <a:lnTo>
                  <a:pt x="46789" y="16972"/>
                </a:lnTo>
                <a:lnTo>
                  <a:pt x="56642" y="16001"/>
                </a:lnTo>
                <a:lnTo>
                  <a:pt x="64643" y="16001"/>
                </a:lnTo>
                <a:lnTo>
                  <a:pt x="64643" y="14732"/>
                </a:lnTo>
                <a:lnTo>
                  <a:pt x="33527" y="14732"/>
                </a:lnTo>
                <a:lnTo>
                  <a:pt x="33527" y="0"/>
                </a:lnTo>
                <a:close/>
              </a:path>
              <a:path w="64770" h="73659">
                <a:moveTo>
                  <a:pt x="64643" y="16001"/>
                </a:moveTo>
                <a:lnTo>
                  <a:pt x="56642" y="16001"/>
                </a:lnTo>
                <a:lnTo>
                  <a:pt x="59054" y="16763"/>
                </a:lnTo>
                <a:lnTo>
                  <a:pt x="61468" y="17272"/>
                </a:lnTo>
                <a:lnTo>
                  <a:pt x="64643" y="18287"/>
                </a:lnTo>
                <a:lnTo>
                  <a:pt x="64643" y="16001"/>
                </a:lnTo>
                <a:close/>
              </a:path>
              <a:path w="64770" h="73659">
                <a:moveTo>
                  <a:pt x="57023" y="253"/>
                </a:moveTo>
                <a:lnTo>
                  <a:pt x="42672" y="253"/>
                </a:lnTo>
                <a:lnTo>
                  <a:pt x="36702" y="8254"/>
                </a:lnTo>
                <a:lnTo>
                  <a:pt x="33527" y="14732"/>
                </a:lnTo>
                <a:lnTo>
                  <a:pt x="64643" y="14732"/>
                </a:lnTo>
                <a:lnTo>
                  <a:pt x="64643" y="1142"/>
                </a:lnTo>
                <a:lnTo>
                  <a:pt x="63500" y="1015"/>
                </a:lnTo>
                <a:lnTo>
                  <a:pt x="60198" y="381"/>
                </a:lnTo>
                <a:lnTo>
                  <a:pt x="57023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46077" y="479240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64" y="0"/>
                </a:moveTo>
                <a:lnTo>
                  <a:pt x="25997" y="1407"/>
                </a:lnTo>
                <a:lnTo>
                  <a:pt x="12575" y="6351"/>
                </a:lnTo>
                <a:lnTo>
                  <a:pt x="4081" y="14771"/>
                </a:lnTo>
                <a:lnTo>
                  <a:pt x="0" y="26605"/>
                </a:lnTo>
                <a:lnTo>
                  <a:pt x="1564" y="43893"/>
                </a:lnTo>
                <a:lnTo>
                  <a:pt x="6725" y="57183"/>
                </a:lnTo>
                <a:lnTo>
                  <a:pt x="15209" y="66602"/>
                </a:lnTo>
                <a:lnTo>
                  <a:pt x="26740" y="72278"/>
                </a:lnTo>
                <a:lnTo>
                  <a:pt x="41044" y="74339"/>
                </a:lnTo>
                <a:lnTo>
                  <a:pt x="57176" y="72798"/>
                </a:lnTo>
                <a:lnTo>
                  <a:pt x="66415" y="70357"/>
                </a:lnTo>
                <a:lnTo>
                  <a:pt x="67774" y="69906"/>
                </a:lnTo>
                <a:lnTo>
                  <a:pt x="67774" y="63429"/>
                </a:lnTo>
                <a:lnTo>
                  <a:pt x="50375" y="63429"/>
                </a:lnTo>
                <a:lnTo>
                  <a:pt x="35380" y="59571"/>
                </a:lnTo>
                <a:lnTo>
                  <a:pt x="26034" y="49834"/>
                </a:lnTo>
                <a:lnTo>
                  <a:pt x="21558" y="36973"/>
                </a:lnTo>
                <a:lnTo>
                  <a:pt x="30701" y="33099"/>
                </a:lnTo>
                <a:lnTo>
                  <a:pt x="48165" y="31210"/>
                </a:lnTo>
                <a:lnTo>
                  <a:pt x="64113" y="30594"/>
                </a:lnTo>
                <a:lnTo>
                  <a:pt x="69171" y="29139"/>
                </a:lnTo>
                <a:lnTo>
                  <a:pt x="67828" y="21900"/>
                </a:lnTo>
                <a:lnTo>
                  <a:pt x="22490" y="21900"/>
                </a:lnTo>
                <a:lnTo>
                  <a:pt x="21673" y="16693"/>
                </a:lnTo>
                <a:lnTo>
                  <a:pt x="24848" y="7168"/>
                </a:lnTo>
                <a:lnTo>
                  <a:pt x="60299" y="7168"/>
                </a:lnTo>
                <a:lnTo>
                  <a:pt x="58368" y="4849"/>
                </a:lnTo>
                <a:lnTo>
                  <a:pt x="44864" y="0"/>
                </a:lnTo>
                <a:close/>
              </a:path>
              <a:path w="69215" h="74929">
                <a:moveTo>
                  <a:pt x="67774" y="60381"/>
                </a:moveTo>
                <a:lnTo>
                  <a:pt x="65869" y="61143"/>
                </a:lnTo>
                <a:lnTo>
                  <a:pt x="62567" y="62159"/>
                </a:lnTo>
                <a:lnTo>
                  <a:pt x="56852" y="63429"/>
                </a:lnTo>
                <a:lnTo>
                  <a:pt x="67774" y="63429"/>
                </a:lnTo>
                <a:lnTo>
                  <a:pt x="67774" y="60381"/>
                </a:lnTo>
                <a:close/>
              </a:path>
              <a:path w="69215" h="74929">
                <a:moveTo>
                  <a:pt x="60299" y="7168"/>
                </a:moveTo>
                <a:lnTo>
                  <a:pt x="46438" y="7168"/>
                </a:lnTo>
                <a:lnTo>
                  <a:pt x="49232" y="14915"/>
                </a:lnTo>
                <a:lnTo>
                  <a:pt x="49359" y="21900"/>
                </a:lnTo>
                <a:lnTo>
                  <a:pt x="67828" y="21900"/>
                </a:lnTo>
                <a:lnTo>
                  <a:pt x="66470" y="14581"/>
                </a:lnTo>
                <a:lnTo>
                  <a:pt x="60299" y="71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36026" y="444880"/>
            <a:ext cx="81915" cy="107314"/>
          </a:xfrm>
          <a:custGeom>
            <a:avLst/>
            <a:gdLst/>
            <a:ahLst/>
            <a:cxnLst/>
            <a:rect l="l" t="t" r="r" b="b"/>
            <a:pathLst>
              <a:path w="81915" h="107315">
                <a:moveTo>
                  <a:pt x="31242" y="0"/>
                </a:moveTo>
                <a:lnTo>
                  <a:pt x="225" y="3908"/>
                </a:lnTo>
                <a:lnTo>
                  <a:pt x="0" y="9398"/>
                </a:lnTo>
                <a:lnTo>
                  <a:pt x="1524" y="9398"/>
                </a:lnTo>
                <a:lnTo>
                  <a:pt x="11049" y="9779"/>
                </a:lnTo>
                <a:lnTo>
                  <a:pt x="13207" y="12065"/>
                </a:lnTo>
                <a:lnTo>
                  <a:pt x="13207" y="106833"/>
                </a:lnTo>
                <a:lnTo>
                  <a:pt x="32766" y="106934"/>
                </a:lnTo>
                <a:lnTo>
                  <a:pt x="32765" y="71302"/>
                </a:lnTo>
                <a:lnTo>
                  <a:pt x="37002" y="55980"/>
                </a:lnTo>
                <a:lnTo>
                  <a:pt x="46558" y="47361"/>
                </a:lnTo>
                <a:lnTo>
                  <a:pt x="62229" y="46355"/>
                </a:lnTo>
                <a:lnTo>
                  <a:pt x="79341" y="46355"/>
                </a:lnTo>
                <a:lnTo>
                  <a:pt x="78595" y="45235"/>
                </a:lnTo>
                <a:lnTo>
                  <a:pt x="35534" y="45235"/>
                </a:lnTo>
                <a:lnTo>
                  <a:pt x="33805" y="34828"/>
                </a:lnTo>
                <a:lnTo>
                  <a:pt x="33006" y="17256"/>
                </a:lnTo>
                <a:lnTo>
                  <a:pt x="32778" y="2739"/>
                </a:lnTo>
                <a:lnTo>
                  <a:pt x="31242" y="0"/>
                </a:lnTo>
                <a:close/>
              </a:path>
              <a:path w="81915" h="107315">
                <a:moveTo>
                  <a:pt x="79341" y="46355"/>
                </a:moveTo>
                <a:lnTo>
                  <a:pt x="62229" y="46355"/>
                </a:lnTo>
                <a:lnTo>
                  <a:pt x="62229" y="106774"/>
                </a:lnTo>
                <a:lnTo>
                  <a:pt x="81660" y="106934"/>
                </a:lnTo>
                <a:lnTo>
                  <a:pt x="81660" y="60032"/>
                </a:lnTo>
                <a:lnTo>
                  <a:pt x="80567" y="48193"/>
                </a:lnTo>
                <a:lnTo>
                  <a:pt x="79341" y="46355"/>
                </a:lnTo>
                <a:close/>
              </a:path>
              <a:path w="81915" h="107315">
                <a:moveTo>
                  <a:pt x="59690" y="33401"/>
                </a:moveTo>
                <a:lnTo>
                  <a:pt x="44954" y="37122"/>
                </a:lnTo>
                <a:lnTo>
                  <a:pt x="35534" y="45235"/>
                </a:lnTo>
                <a:lnTo>
                  <a:pt x="78595" y="45235"/>
                </a:lnTo>
                <a:lnTo>
                  <a:pt x="72912" y="36712"/>
                </a:lnTo>
                <a:lnTo>
                  <a:pt x="59690" y="3340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438686" y="479225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41" y="0"/>
                </a:moveTo>
                <a:lnTo>
                  <a:pt x="26029" y="1416"/>
                </a:lnTo>
                <a:lnTo>
                  <a:pt x="12613" y="6370"/>
                </a:lnTo>
                <a:lnTo>
                  <a:pt x="4100" y="14799"/>
                </a:lnTo>
                <a:lnTo>
                  <a:pt x="0" y="26645"/>
                </a:lnTo>
                <a:lnTo>
                  <a:pt x="1557" y="43884"/>
                </a:lnTo>
                <a:lnTo>
                  <a:pt x="6707" y="57150"/>
                </a:lnTo>
                <a:lnTo>
                  <a:pt x="15188" y="66565"/>
                </a:lnTo>
                <a:lnTo>
                  <a:pt x="26739" y="72257"/>
                </a:lnTo>
                <a:lnTo>
                  <a:pt x="41098" y="74350"/>
                </a:lnTo>
                <a:lnTo>
                  <a:pt x="57209" y="72807"/>
                </a:lnTo>
                <a:lnTo>
                  <a:pt x="66437" y="70365"/>
                </a:lnTo>
                <a:lnTo>
                  <a:pt x="67773" y="69922"/>
                </a:lnTo>
                <a:lnTo>
                  <a:pt x="67773" y="63445"/>
                </a:lnTo>
                <a:lnTo>
                  <a:pt x="50374" y="63445"/>
                </a:lnTo>
                <a:lnTo>
                  <a:pt x="35306" y="59559"/>
                </a:lnTo>
                <a:lnTo>
                  <a:pt x="26044" y="49759"/>
                </a:lnTo>
                <a:lnTo>
                  <a:pt x="21728" y="36832"/>
                </a:lnTo>
                <a:lnTo>
                  <a:pt x="30827" y="33042"/>
                </a:lnTo>
                <a:lnTo>
                  <a:pt x="48328" y="31201"/>
                </a:lnTo>
                <a:lnTo>
                  <a:pt x="64255" y="30605"/>
                </a:lnTo>
                <a:lnTo>
                  <a:pt x="69170" y="29155"/>
                </a:lnTo>
                <a:lnTo>
                  <a:pt x="67826" y="21916"/>
                </a:lnTo>
                <a:lnTo>
                  <a:pt x="22530" y="21916"/>
                </a:lnTo>
                <a:lnTo>
                  <a:pt x="21545" y="16709"/>
                </a:lnTo>
                <a:lnTo>
                  <a:pt x="24847" y="7184"/>
                </a:lnTo>
                <a:lnTo>
                  <a:pt x="60304" y="7184"/>
                </a:lnTo>
                <a:lnTo>
                  <a:pt x="58345" y="4833"/>
                </a:lnTo>
                <a:lnTo>
                  <a:pt x="44841" y="0"/>
                </a:lnTo>
                <a:close/>
              </a:path>
              <a:path w="69215" h="74929">
                <a:moveTo>
                  <a:pt x="67773" y="60397"/>
                </a:moveTo>
                <a:lnTo>
                  <a:pt x="65868" y="61159"/>
                </a:lnTo>
                <a:lnTo>
                  <a:pt x="62566" y="62175"/>
                </a:lnTo>
                <a:lnTo>
                  <a:pt x="56851" y="63445"/>
                </a:lnTo>
                <a:lnTo>
                  <a:pt x="67773" y="63445"/>
                </a:lnTo>
                <a:lnTo>
                  <a:pt x="67773" y="60397"/>
                </a:lnTo>
                <a:close/>
              </a:path>
              <a:path w="69215" h="74929">
                <a:moveTo>
                  <a:pt x="60304" y="7184"/>
                </a:moveTo>
                <a:lnTo>
                  <a:pt x="46437" y="7184"/>
                </a:lnTo>
                <a:lnTo>
                  <a:pt x="49104" y="14931"/>
                </a:lnTo>
                <a:lnTo>
                  <a:pt x="49485" y="21916"/>
                </a:lnTo>
                <a:lnTo>
                  <a:pt x="67826" y="21916"/>
                </a:lnTo>
                <a:lnTo>
                  <a:pt x="66461" y="14570"/>
                </a:lnTo>
                <a:lnTo>
                  <a:pt x="60304" y="718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1382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6195" y="31369"/>
                </a:moveTo>
                <a:lnTo>
                  <a:pt x="13462" y="31369"/>
                </a:lnTo>
                <a:lnTo>
                  <a:pt x="13462" y="73590"/>
                </a:lnTo>
                <a:lnTo>
                  <a:pt x="17654" y="89862"/>
                </a:lnTo>
                <a:lnTo>
                  <a:pt x="28511" y="96084"/>
                </a:lnTo>
                <a:lnTo>
                  <a:pt x="44831" y="97027"/>
                </a:lnTo>
                <a:lnTo>
                  <a:pt x="48895" y="96393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290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6195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450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462" y="0"/>
                </a:lnTo>
                <a:lnTo>
                  <a:pt x="13462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57259" y="448055"/>
            <a:ext cx="119380" cy="104139"/>
          </a:xfrm>
          <a:custGeom>
            <a:avLst/>
            <a:gdLst/>
            <a:ahLst/>
            <a:cxnLst/>
            <a:rect l="l" t="t" r="r" b="b"/>
            <a:pathLst>
              <a:path w="119379" h="104140">
                <a:moveTo>
                  <a:pt x="239" y="2"/>
                </a:moveTo>
                <a:lnTo>
                  <a:pt x="0" y="5969"/>
                </a:lnTo>
                <a:lnTo>
                  <a:pt x="3937" y="6731"/>
                </a:lnTo>
                <a:lnTo>
                  <a:pt x="16001" y="8763"/>
                </a:lnTo>
                <a:lnTo>
                  <a:pt x="16891" y="8763"/>
                </a:lnTo>
                <a:lnTo>
                  <a:pt x="16891" y="103712"/>
                </a:lnTo>
                <a:lnTo>
                  <a:pt x="38354" y="103759"/>
                </a:lnTo>
                <a:lnTo>
                  <a:pt x="38353" y="24149"/>
                </a:lnTo>
                <a:lnTo>
                  <a:pt x="61676" y="24149"/>
                </a:lnTo>
                <a:lnTo>
                  <a:pt x="46080" y="547"/>
                </a:lnTo>
                <a:lnTo>
                  <a:pt x="239" y="2"/>
                </a:lnTo>
                <a:close/>
              </a:path>
              <a:path w="119379" h="104140">
                <a:moveTo>
                  <a:pt x="61676" y="24149"/>
                </a:moveTo>
                <a:lnTo>
                  <a:pt x="38353" y="24149"/>
                </a:lnTo>
                <a:lnTo>
                  <a:pt x="42146" y="28984"/>
                </a:lnTo>
                <a:lnTo>
                  <a:pt x="49429" y="39335"/>
                </a:lnTo>
                <a:lnTo>
                  <a:pt x="58878" y="53161"/>
                </a:lnTo>
                <a:lnTo>
                  <a:pt x="69168" y="68425"/>
                </a:lnTo>
                <a:lnTo>
                  <a:pt x="91843" y="102448"/>
                </a:lnTo>
                <a:lnTo>
                  <a:pt x="119116" y="103758"/>
                </a:lnTo>
                <a:lnTo>
                  <a:pt x="119118" y="77952"/>
                </a:lnTo>
                <a:lnTo>
                  <a:pt x="97663" y="77952"/>
                </a:lnTo>
                <a:lnTo>
                  <a:pt x="93822" y="72428"/>
                </a:lnTo>
                <a:lnTo>
                  <a:pt x="86520" y="61572"/>
                </a:lnTo>
                <a:lnTo>
                  <a:pt x="61676" y="24149"/>
                </a:lnTo>
                <a:close/>
              </a:path>
              <a:path w="119379" h="104140">
                <a:moveTo>
                  <a:pt x="117601" y="0"/>
                </a:moveTo>
                <a:lnTo>
                  <a:pt x="97663" y="0"/>
                </a:lnTo>
                <a:lnTo>
                  <a:pt x="97663" y="77952"/>
                </a:lnTo>
                <a:lnTo>
                  <a:pt x="119118" y="77952"/>
                </a:lnTo>
                <a:lnTo>
                  <a:pt x="119125" y="0"/>
                </a:lnTo>
                <a:lnTo>
                  <a:pt x="11760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695855" y="479351"/>
            <a:ext cx="71120" cy="74295"/>
          </a:xfrm>
          <a:custGeom>
            <a:avLst/>
            <a:gdLst/>
            <a:ahLst/>
            <a:cxnLst/>
            <a:rect l="l" t="t" r="r" b="b"/>
            <a:pathLst>
              <a:path w="71120" h="74295">
                <a:moveTo>
                  <a:pt x="46396" y="0"/>
                </a:moveTo>
                <a:lnTo>
                  <a:pt x="27165" y="1271"/>
                </a:lnTo>
                <a:lnTo>
                  <a:pt x="13366" y="5931"/>
                </a:lnTo>
                <a:lnTo>
                  <a:pt x="4483" y="13916"/>
                </a:lnTo>
                <a:lnTo>
                  <a:pt x="0" y="25161"/>
                </a:lnTo>
                <a:lnTo>
                  <a:pt x="1387" y="42673"/>
                </a:lnTo>
                <a:lnTo>
                  <a:pt x="6296" y="56155"/>
                </a:lnTo>
                <a:lnTo>
                  <a:pt x="14468" y="65781"/>
                </a:lnTo>
                <a:lnTo>
                  <a:pt x="25644" y="71724"/>
                </a:lnTo>
                <a:lnTo>
                  <a:pt x="39567" y="74159"/>
                </a:lnTo>
                <a:lnTo>
                  <a:pt x="56625" y="72904"/>
                </a:lnTo>
                <a:lnTo>
                  <a:pt x="66417" y="70609"/>
                </a:lnTo>
                <a:lnTo>
                  <a:pt x="68922" y="69796"/>
                </a:lnTo>
                <a:lnTo>
                  <a:pt x="68922" y="63319"/>
                </a:lnTo>
                <a:lnTo>
                  <a:pt x="51396" y="63319"/>
                </a:lnTo>
                <a:lnTo>
                  <a:pt x="36036" y="59530"/>
                </a:lnTo>
                <a:lnTo>
                  <a:pt x="26508" y="49948"/>
                </a:lnTo>
                <a:lnTo>
                  <a:pt x="21966" y="37249"/>
                </a:lnTo>
                <a:lnTo>
                  <a:pt x="30880" y="33212"/>
                </a:lnTo>
                <a:lnTo>
                  <a:pt x="48239" y="31199"/>
                </a:lnTo>
                <a:lnTo>
                  <a:pt x="64607" y="30504"/>
                </a:lnTo>
                <a:lnTo>
                  <a:pt x="70700" y="29029"/>
                </a:lnTo>
                <a:lnTo>
                  <a:pt x="69326" y="21790"/>
                </a:lnTo>
                <a:lnTo>
                  <a:pt x="23161" y="21790"/>
                </a:lnTo>
                <a:lnTo>
                  <a:pt x="21932" y="16583"/>
                </a:lnTo>
                <a:lnTo>
                  <a:pt x="25107" y="7058"/>
                </a:lnTo>
                <a:lnTo>
                  <a:pt x="61604" y="7058"/>
                </a:lnTo>
                <a:lnTo>
                  <a:pt x="59841" y="4956"/>
                </a:lnTo>
                <a:lnTo>
                  <a:pt x="46396" y="0"/>
                </a:lnTo>
                <a:close/>
              </a:path>
              <a:path w="71120" h="74295">
                <a:moveTo>
                  <a:pt x="68922" y="60271"/>
                </a:moveTo>
                <a:lnTo>
                  <a:pt x="67017" y="61033"/>
                </a:lnTo>
                <a:lnTo>
                  <a:pt x="63715" y="62049"/>
                </a:lnTo>
                <a:lnTo>
                  <a:pt x="57746" y="63319"/>
                </a:lnTo>
                <a:lnTo>
                  <a:pt x="68922" y="63319"/>
                </a:lnTo>
                <a:lnTo>
                  <a:pt x="68922" y="60271"/>
                </a:lnTo>
                <a:close/>
              </a:path>
              <a:path w="71120" h="74295">
                <a:moveTo>
                  <a:pt x="61604" y="7058"/>
                </a:moveTo>
                <a:lnTo>
                  <a:pt x="47205" y="7058"/>
                </a:lnTo>
                <a:lnTo>
                  <a:pt x="49944" y="14650"/>
                </a:lnTo>
                <a:lnTo>
                  <a:pt x="50064" y="16583"/>
                </a:lnTo>
                <a:lnTo>
                  <a:pt x="50253" y="21790"/>
                </a:lnTo>
                <a:lnTo>
                  <a:pt x="69326" y="21790"/>
                </a:lnTo>
                <a:lnTo>
                  <a:pt x="67971" y="14650"/>
                </a:lnTo>
                <a:lnTo>
                  <a:pt x="61604" y="705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61806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5941" y="31369"/>
                </a:moveTo>
                <a:lnTo>
                  <a:pt x="13335" y="31369"/>
                </a:lnTo>
                <a:lnTo>
                  <a:pt x="13335" y="73590"/>
                </a:lnTo>
                <a:lnTo>
                  <a:pt x="17558" y="89862"/>
                </a:lnTo>
                <a:lnTo>
                  <a:pt x="28440" y="96084"/>
                </a:lnTo>
                <a:lnTo>
                  <a:pt x="44830" y="97027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036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5941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324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335" y="0"/>
                </a:lnTo>
                <a:lnTo>
                  <a:pt x="13335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768206" y="480441"/>
            <a:ext cx="86995" cy="71755"/>
          </a:xfrm>
          <a:custGeom>
            <a:avLst/>
            <a:gdLst/>
            <a:ahLst/>
            <a:cxnLst/>
            <a:rect l="l" t="t" r="r" b="b"/>
            <a:pathLst>
              <a:path w="86995" h="71754">
                <a:moveTo>
                  <a:pt x="65079" y="45720"/>
                </a:moveTo>
                <a:lnTo>
                  <a:pt x="42164" y="45720"/>
                </a:lnTo>
                <a:lnTo>
                  <a:pt x="61292" y="71140"/>
                </a:lnTo>
                <a:lnTo>
                  <a:pt x="84709" y="71374"/>
                </a:lnTo>
                <a:lnTo>
                  <a:pt x="65079" y="45720"/>
                </a:lnTo>
                <a:close/>
              </a:path>
              <a:path w="86995" h="71754">
                <a:moveTo>
                  <a:pt x="115" y="0"/>
                </a:moveTo>
                <a:lnTo>
                  <a:pt x="0" y="5714"/>
                </a:lnTo>
                <a:lnTo>
                  <a:pt x="1270" y="5714"/>
                </a:lnTo>
                <a:lnTo>
                  <a:pt x="11557" y="6350"/>
                </a:lnTo>
                <a:lnTo>
                  <a:pt x="13970" y="8255"/>
                </a:lnTo>
                <a:lnTo>
                  <a:pt x="32512" y="32893"/>
                </a:lnTo>
                <a:lnTo>
                  <a:pt x="12549" y="56014"/>
                </a:lnTo>
                <a:lnTo>
                  <a:pt x="33147" y="56134"/>
                </a:lnTo>
                <a:lnTo>
                  <a:pt x="42164" y="45720"/>
                </a:lnTo>
                <a:lnTo>
                  <a:pt x="65079" y="45720"/>
                </a:lnTo>
                <a:lnTo>
                  <a:pt x="48035" y="23444"/>
                </a:lnTo>
                <a:lnTo>
                  <a:pt x="66548" y="23241"/>
                </a:lnTo>
                <a:lnTo>
                  <a:pt x="67690" y="21926"/>
                </a:lnTo>
                <a:lnTo>
                  <a:pt x="47028" y="21926"/>
                </a:lnTo>
                <a:lnTo>
                  <a:pt x="30108" y="12"/>
                </a:lnTo>
                <a:lnTo>
                  <a:pt x="115" y="0"/>
                </a:lnTo>
                <a:close/>
              </a:path>
              <a:path w="86995" h="71754">
                <a:moveTo>
                  <a:pt x="66040" y="0"/>
                </a:moveTo>
                <a:lnTo>
                  <a:pt x="47028" y="21926"/>
                </a:lnTo>
                <a:lnTo>
                  <a:pt x="67690" y="21926"/>
                </a:lnTo>
                <a:lnTo>
                  <a:pt x="86632" y="124"/>
                </a:lnTo>
                <a:lnTo>
                  <a:pt x="6604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6075" y="4986845"/>
            <a:ext cx="48895" cy="73660"/>
          </a:xfrm>
          <a:custGeom>
            <a:avLst/>
            <a:gdLst/>
            <a:ahLst/>
            <a:cxnLst/>
            <a:rect l="l" t="t" r="r" b="b"/>
            <a:pathLst>
              <a:path w="48894" h="73660">
                <a:moveTo>
                  <a:pt x="43821" y="7416"/>
                </a:moveTo>
                <a:lnTo>
                  <a:pt x="29382" y="7416"/>
                </a:lnTo>
                <a:lnTo>
                  <a:pt x="32702" y="8648"/>
                </a:lnTo>
                <a:lnTo>
                  <a:pt x="37782" y="13525"/>
                </a:lnTo>
                <a:lnTo>
                  <a:pt x="39052" y="16535"/>
                </a:lnTo>
                <a:lnTo>
                  <a:pt x="39052" y="23482"/>
                </a:lnTo>
                <a:lnTo>
                  <a:pt x="37655" y="27076"/>
                </a:lnTo>
                <a:lnTo>
                  <a:pt x="32053" y="34711"/>
                </a:lnTo>
                <a:lnTo>
                  <a:pt x="26706" y="39847"/>
                </a:lnTo>
                <a:lnTo>
                  <a:pt x="13644" y="50549"/>
                </a:lnTo>
                <a:lnTo>
                  <a:pt x="9730" y="54239"/>
                </a:lnTo>
                <a:lnTo>
                  <a:pt x="4312" y="60620"/>
                </a:lnTo>
                <a:lnTo>
                  <a:pt x="2343" y="63861"/>
                </a:lnTo>
                <a:lnTo>
                  <a:pt x="349" y="69146"/>
                </a:lnTo>
                <a:lnTo>
                  <a:pt x="0" y="71224"/>
                </a:lnTo>
                <a:lnTo>
                  <a:pt x="66" y="73384"/>
                </a:lnTo>
                <a:lnTo>
                  <a:pt x="48374" y="73384"/>
                </a:lnTo>
                <a:lnTo>
                  <a:pt x="48374" y="64758"/>
                </a:lnTo>
                <a:lnTo>
                  <a:pt x="12531" y="64758"/>
                </a:lnTo>
                <a:lnTo>
                  <a:pt x="13528" y="63130"/>
                </a:lnTo>
                <a:lnTo>
                  <a:pt x="14791" y="61509"/>
                </a:lnTo>
                <a:lnTo>
                  <a:pt x="17848" y="58285"/>
                </a:lnTo>
                <a:lnTo>
                  <a:pt x="21305" y="55219"/>
                </a:lnTo>
                <a:lnTo>
                  <a:pt x="33134" y="45247"/>
                </a:lnTo>
                <a:lnTo>
                  <a:pt x="37744" y="40960"/>
                </a:lnTo>
                <a:lnTo>
                  <a:pt x="43323" y="34686"/>
                </a:lnTo>
                <a:lnTo>
                  <a:pt x="45288" y="31736"/>
                </a:lnTo>
                <a:lnTo>
                  <a:pt x="47675" y="26085"/>
                </a:lnTo>
                <a:lnTo>
                  <a:pt x="48217" y="23482"/>
                </a:lnTo>
                <a:lnTo>
                  <a:pt x="48149" y="14249"/>
                </a:lnTo>
                <a:lnTo>
                  <a:pt x="46240" y="9715"/>
                </a:lnTo>
                <a:lnTo>
                  <a:pt x="43821" y="7416"/>
                </a:lnTo>
                <a:close/>
              </a:path>
              <a:path w="48894" h="73660">
                <a:moveTo>
                  <a:pt x="32512" y="0"/>
                </a:moveTo>
                <a:lnTo>
                  <a:pt x="18547" y="0"/>
                </a:lnTo>
                <a:lnTo>
                  <a:pt x="13012" y="1803"/>
                </a:lnTo>
                <a:lnTo>
                  <a:pt x="4770" y="9004"/>
                </a:lnTo>
                <a:lnTo>
                  <a:pt x="2393" y="14249"/>
                </a:lnTo>
                <a:lnTo>
                  <a:pt x="1761" y="21132"/>
                </a:lnTo>
                <a:lnTo>
                  <a:pt x="10985" y="22085"/>
                </a:lnTo>
                <a:lnTo>
                  <a:pt x="11018" y="17487"/>
                </a:lnTo>
                <a:lnTo>
                  <a:pt x="12331" y="13906"/>
                </a:lnTo>
                <a:lnTo>
                  <a:pt x="17517" y="8724"/>
                </a:lnTo>
                <a:lnTo>
                  <a:pt x="20974" y="7416"/>
                </a:lnTo>
                <a:lnTo>
                  <a:pt x="43821" y="7416"/>
                </a:lnTo>
                <a:lnTo>
                  <a:pt x="38061" y="1943"/>
                </a:lnTo>
                <a:lnTo>
                  <a:pt x="32512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287016" y="1060703"/>
            <a:ext cx="4427855" cy="731520"/>
          </a:xfrm>
          <a:custGeom>
            <a:avLst/>
            <a:gdLst/>
            <a:ahLst/>
            <a:cxnLst/>
            <a:rect l="l" t="t" r="r" b="b"/>
            <a:pathLst>
              <a:path w="4427855" h="731519">
                <a:moveTo>
                  <a:pt x="4061968" y="0"/>
                </a:moveTo>
                <a:lnTo>
                  <a:pt x="0" y="0"/>
                </a:lnTo>
                <a:lnTo>
                  <a:pt x="0" y="731520"/>
                </a:lnTo>
                <a:lnTo>
                  <a:pt x="4061968" y="731520"/>
                </a:lnTo>
                <a:lnTo>
                  <a:pt x="4427728" y="365760"/>
                </a:lnTo>
                <a:lnTo>
                  <a:pt x="4061968" y="0"/>
                </a:lnTo>
                <a:close/>
              </a:path>
            </a:pathLst>
          </a:custGeom>
          <a:solidFill>
            <a:srgbClr val="B9EB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22401" y="2721229"/>
            <a:ext cx="2519680" cy="731520"/>
          </a:xfrm>
          <a:custGeom>
            <a:avLst/>
            <a:gdLst/>
            <a:ahLst/>
            <a:cxnLst/>
            <a:rect l="l" t="t" r="r" b="b"/>
            <a:pathLst>
              <a:path w="2519680" h="731520">
                <a:moveTo>
                  <a:pt x="2153310" y="0"/>
                </a:moveTo>
                <a:lnTo>
                  <a:pt x="0" y="0"/>
                </a:lnTo>
                <a:lnTo>
                  <a:pt x="0" y="731519"/>
                </a:lnTo>
                <a:lnTo>
                  <a:pt x="2153310" y="731519"/>
                </a:lnTo>
                <a:lnTo>
                  <a:pt x="2519070" y="365759"/>
                </a:lnTo>
                <a:lnTo>
                  <a:pt x="2153310" y="0"/>
                </a:lnTo>
                <a:close/>
              </a:path>
            </a:pathLst>
          </a:custGeom>
          <a:solidFill>
            <a:srgbClr val="C2C2C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80947" y="1881504"/>
            <a:ext cx="3160395" cy="735965"/>
          </a:xfrm>
          <a:custGeom>
            <a:avLst/>
            <a:gdLst/>
            <a:ahLst/>
            <a:cxnLst/>
            <a:rect l="l" t="t" r="r" b="b"/>
            <a:pathLst>
              <a:path w="3160395" h="735964">
                <a:moveTo>
                  <a:pt x="2792476" y="0"/>
                </a:moveTo>
                <a:lnTo>
                  <a:pt x="0" y="0"/>
                </a:lnTo>
                <a:lnTo>
                  <a:pt x="0" y="735457"/>
                </a:lnTo>
                <a:lnTo>
                  <a:pt x="2792476" y="735457"/>
                </a:lnTo>
                <a:lnTo>
                  <a:pt x="3160267" y="367665"/>
                </a:lnTo>
                <a:lnTo>
                  <a:pt x="2792476" y="0"/>
                </a:lnTo>
                <a:close/>
              </a:path>
            </a:pathLst>
          </a:custGeom>
          <a:solidFill>
            <a:srgbClr val="BA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25"/>
              </a:lnSpc>
            </a:pPr>
            <a:r>
              <a:rPr dirty="0"/>
              <a:t>T</a:t>
            </a:r>
            <a:r>
              <a:rPr dirty="0" spc="-10"/>
              <a:t>h</a:t>
            </a:r>
            <a:r>
              <a:rPr dirty="0"/>
              <a:t>e</a:t>
            </a:r>
            <a:r>
              <a:rPr dirty="0" spc="-100"/>
              <a:t> </a:t>
            </a:r>
            <a:r>
              <a:rPr dirty="0"/>
              <a:t>A</a:t>
            </a:r>
            <a:r>
              <a:rPr dirty="0" spc="-10"/>
              <a:t>n</a:t>
            </a:r>
            <a:r>
              <a:rPr dirty="0"/>
              <a:t>al</a:t>
            </a:r>
            <a:r>
              <a:rPr dirty="0" spc="-30"/>
              <a:t>y</a:t>
            </a:r>
            <a:r>
              <a:rPr dirty="0"/>
              <a:t>tics</a:t>
            </a:r>
            <a:r>
              <a:rPr dirty="0" spc="15"/>
              <a:t> </a:t>
            </a:r>
            <a:r>
              <a:rPr dirty="0"/>
              <a:t>a</a:t>
            </a:r>
            <a:r>
              <a:rPr dirty="0" spc="-10"/>
              <a:t>n</a:t>
            </a:r>
            <a:r>
              <a:rPr dirty="0"/>
              <a:t>d</a:t>
            </a:r>
            <a:r>
              <a:rPr dirty="0" spc="-15"/>
              <a:t> </a:t>
            </a:r>
            <a:r>
              <a:rPr dirty="0"/>
              <a:t>D</a:t>
            </a:r>
            <a:r>
              <a:rPr dirty="0" spc="-10"/>
              <a:t>a</a:t>
            </a:r>
            <a:r>
              <a:rPr dirty="0"/>
              <a:t>ta</a:t>
            </a:r>
            <a:r>
              <a:rPr dirty="0" spc="20"/>
              <a:t> </a:t>
            </a:r>
            <a:r>
              <a:rPr dirty="0"/>
              <a:t>R</a:t>
            </a:r>
            <a:r>
              <a:rPr dirty="0" spc="-10"/>
              <a:t>e</a:t>
            </a:r>
            <a:r>
              <a:rPr dirty="0"/>
              <a:t>v</a:t>
            </a:r>
            <a:r>
              <a:rPr dirty="0" spc="-10"/>
              <a:t>o</a:t>
            </a:r>
            <a:r>
              <a:rPr dirty="0"/>
              <a:t>lution</a:t>
            </a:r>
          </a:p>
          <a:p>
            <a:pPr marL="12700">
              <a:lnSpc>
                <a:spcPts val="2005"/>
              </a:lnSpc>
            </a:pPr>
            <a:r>
              <a:rPr dirty="0" sz="1800" b="0">
                <a:latin typeface="Arial"/>
                <a:cs typeface="Arial"/>
              </a:rPr>
              <a:t>Bi</a:t>
            </a:r>
            <a:r>
              <a:rPr dirty="0" sz="1800" spc="-10" b="0">
                <a:latin typeface="Arial"/>
                <a:cs typeface="Arial"/>
              </a:rPr>
              <a:t>g</a:t>
            </a:r>
            <a:r>
              <a:rPr dirty="0" sz="1800" b="0">
                <a:latin typeface="Arial"/>
                <a:cs typeface="Arial"/>
              </a:rPr>
              <a:t>g</a:t>
            </a:r>
            <a:r>
              <a:rPr dirty="0" sz="1800" spc="-10" b="0">
                <a:latin typeface="Arial"/>
                <a:cs typeface="Arial"/>
              </a:rPr>
              <a:t>e</a:t>
            </a:r>
            <a:r>
              <a:rPr dirty="0" sz="1800" b="0">
                <a:latin typeface="Arial"/>
                <a:cs typeface="Arial"/>
              </a:rPr>
              <a:t>r</a:t>
            </a:r>
            <a:r>
              <a:rPr dirty="0" sz="1800" spc="10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a</a:t>
            </a:r>
            <a:r>
              <a:rPr dirty="0" sz="1800" spc="-10" b="0">
                <a:latin typeface="Arial"/>
                <a:cs typeface="Arial"/>
              </a:rPr>
              <a:t>n</a:t>
            </a:r>
            <a:r>
              <a:rPr dirty="0" sz="1800" b="0">
                <a:latin typeface="Arial"/>
                <a:cs typeface="Arial"/>
              </a:rPr>
              <a:t>d</a:t>
            </a:r>
            <a:r>
              <a:rPr dirty="0" sz="1800" spc="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B</a:t>
            </a:r>
            <a:r>
              <a:rPr dirty="0" sz="1800" spc="-10" b="0">
                <a:latin typeface="Arial"/>
                <a:cs typeface="Arial"/>
              </a:rPr>
              <a:t>e</a:t>
            </a:r>
            <a:r>
              <a:rPr dirty="0" sz="1800" b="0">
                <a:latin typeface="Arial"/>
                <a:cs typeface="Arial"/>
              </a:rPr>
              <a:t>t</a:t>
            </a:r>
            <a:r>
              <a:rPr dirty="0" sz="1800" spc="5" b="0">
                <a:latin typeface="Arial"/>
                <a:cs typeface="Arial"/>
              </a:rPr>
              <a:t>t</a:t>
            </a:r>
            <a:r>
              <a:rPr dirty="0" sz="1800" b="0">
                <a:latin typeface="Arial"/>
                <a:cs typeface="Arial"/>
              </a:rPr>
              <a:t>er</a:t>
            </a:r>
            <a:r>
              <a:rPr dirty="0" sz="1800" spc="-1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Insi</a:t>
            </a:r>
            <a:r>
              <a:rPr dirty="0" sz="1800" spc="-10" b="0">
                <a:latin typeface="Arial"/>
                <a:cs typeface="Arial"/>
              </a:rPr>
              <a:t>g</a:t>
            </a:r>
            <a:r>
              <a:rPr dirty="0" sz="1800" b="0">
                <a:latin typeface="Arial"/>
                <a:cs typeface="Arial"/>
              </a:rPr>
              <a:t>ht</a:t>
            </a:r>
            <a:r>
              <a:rPr dirty="0" sz="1800" spc="10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Dr</a:t>
            </a:r>
            <a:r>
              <a:rPr dirty="0" sz="1800" spc="-10" b="0">
                <a:latin typeface="Arial"/>
                <a:cs typeface="Arial"/>
              </a:rPr>
              <a:t>i</a:t>
            </a:r>
            <a:r>
              <a:rPr dirty="0" sz="1800" b="0">
                <a:latin typeface="Arial"/>
                <a:cs typeface="Arial"/>
              </a:rPr>
              <a:t>ves B</a:t>
            </a:r>
            <a:r>
              <a:rPr dirty="0" sz="1800" spc="-10" b="0">
                <a:latin typeface="Arial"/>
                <a:cs typeface="Arial"/>
              </a:rPr>
              <a:t>i</a:t>
            </a:r>
            <a:r>
              <a:rPr dirty="0" sz="1800" b="0">
                <a:latin typeface="Arial"/>
                <a:cs typeface="Arial"/>
              </a:rPr>
              <a:t>g</a:t>
            </a:r>
            <a:r>
              <a:rPr dirty="0" sz="1800" spc="-10" b="0">
                <a:latin typeface="Arial"/>
                <a:cs typeface="Arial"/>
              </a:rPr>
              <a:t>g</a:t>
            </a:r>
            <a:r>
              <a:rPr dirty="0" sz="1800" b="0">
                <a:latin typeface="Arial"/>
                <a:cs typeface="Arial"/>
              </a:rPr>
              <a:t>er</a:t>
            </a:r>
            <a:r>
              <a:rPr dirty="0" sz="1800" spc="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a</a:t>
            </a:r>
            <a:r>
              <a:rPr dirty="0" sz="1800" spc="-10" b="0">
                <a:latin typeface="Arial"/>
                <a:cs typeface="Arial"/>
              </a:rPr>
              <a:t>n</a:t>
            </a:r>
            <a:r>
              <a:rPr dirty="0" sz="1800" b="0">
                <a:latin typeface="Arial"/>
                <a:cs typeface="Arial"/>
              </a:rPr>
              <a:t>d</a:t>
            </a:r>
            <a:r>
              <a:rPr dirty="0" sz="1800" spc="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B</a:t>
            </a:r>
            <a:r>
              <a:rPr dirty="0" sz="1800" spc="-10" b="0">
                <a:latin typeface="Arial"/>
                <a:cs typeface="Arial"/>
              </a:rPr>
              <a:t>e</a:t>
            </a:r>
            <a:r>
              <a:rPr dirty="0" sz="1800" b="0">
                <a:latin typeface="Arial"/>
                <a:cs typeface="Arial"/>
              </a:rPr>
              <a:t>t</a:t>
            </a:r>
            <a:r>
              <a:rPr dirty="0" sz="1800" spc="5" b="0">
                <a:latin typeface="Arial"/>
                <a:cs typeface="Arial"/>
              </a:rPr>
              <a:t>t</a:t>
            </a:r>
            <a:r>
              <a:rPr dirty="0" sz="1800" b="0">
                <a:latin typeface="Arial"/>
                <a:cs typeface="Arial"/>
              </a:rPr>
              <a:t>er Outcom</a:t>
            </a:r>
            <a:r>
              <a:rPr dirty="0" sz="1800" spc="-10" b="0">
                <a:latin typeface="Arial"/>
                <a:cs typeface="Arial"/>
              </a:rPr>
              <a:t>e</a:t>
            </a:r>
            <a:r>
              <a:rPr dirty="0" sz="1800" b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5192" y="998982"/>
            <a:ext cx="640080" cy="2553335"/>
          </a:xfrm>
          <a:custGeom>
            <a:avLst/>
            <a:gdLst/>
            <a:ahLst/>
            <a:cxnLst/>
            <a:rect l="l" t="t" r="r" b="b"/>
            <a:pathLst>
              <a:path w="640080" h="2553335">
                <a:moveTo>
                  <a:pt x="480066" y="320039"/>
                </a:moveTo>
                <a:lnTo>
                  <a:pt x="160026" y="320039"/>
                </a:lnTo>
                <a:lnTo>
                  <a:pt x="160026" y="2553207"/>
                </a:lnTo>
                <a:lnTo>
                  <a:pt x="480066" y="2553207"/>
                </a:lnTo>
                <a:lnTo>
                  <a:pt x="480066" y="320039"/>
                </a:lnTo>
                <a:close/>
              </a:path>
              <a:path w="640080" h="2553335">
                <a:moveTo>
                  <a:pt x="320046" y="0"/>
                </a:moveTo>
                <a:lnTo>
                  <a:pt x="0" y="320039"/>
                </a:lnTo>
                <a:lnTo>
                  <a:pt x="640073" y="320039"/>
                </a:lnTo>
                <a:lnTo>
                  <a:pt x="320046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252556" y="1369745"/>
            <a:ext cx="254000" cy="197485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1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2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EVOL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09588" y="3410839"/>
            <a:ext cx="8470900" cy="640080"/>
          </a:xfrm>
          <a:custGeom>
            <a:avLst/>
            <a:gdLst/>
            <a:ahLst/>
            <a:cxnLst/>
            <a:rect l="l" t="t" r="r" b="b"/>
            <a:pathLst>
              <a:path w="8470900" h="640079">
                <a:moveTo>
                  <a:pt x="8150821" y="0"/>
                </a:moveTo>
                <a:lnTo>
                  <a:pt x="8150821" y="160020"/>
                </a:lnTo>
                <a:lnTo>
                  <a:pt x="0" y="160020"/>
                </a:lnTo>
                <a:lnTo>
                  <a:pt x="0" y="480021"/>
                </a:lnTo>
                <a:lnTo>
                  <a:pt x="8150821" y="480021"/>
                </a:lnTo>
                <a:lnTo>
                  <a:pt x="8150821" y="640041"/>
                </a:lnTo>
                <a:lnTo>
                  <a:pt x="8470861" y="320040"/>
                </a:lnTo>
                <a:lnTo>
                  <a:pt x="8150821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748020" y="1180579"/>
            <a:ext cx="744651" cy="5680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555744" y="1176947"/>
            <a:ext cx="777379" cy="5930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852545" y="1140955"/>
            <a:ext cx="744651" cy="5680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196463" y="1197787"/>
            <a:ext cx="628307" cy="5337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437764" y="1185163"/>
            <a:ext cx="624433" cy="6929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605533" y="2027173"/>
            <a:ext cx="641807" cy="5022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283396" y="2060955"/>
            <a:ext cx="538670" cy="5069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921000" y="2053589"/>
            <a:ext cx="634491" cy="4758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87221" y="2885185"/>
            <a:ext cx="511809" cy="464184"/>
          </a:xfrm>
          <a:custGeom>
            <a:avLst/>
            <a:gdLst/>
            <a:ahLst/>
            <a:cxnLst/>
            <a:rect l="l" t="t" r="r" b="b"/>
            <a:pathLst>
              <a:path w="511810" h="464185">
                <a:moveTo>
                  <a:pt x="0" y="0"/>
                </a:moveTo>
                <a:lnTo>
                  <a:pt x="0" y="400050"/>
                </a:lnTo>
                <a:lnTo>
                  <a:pt x="848" y="405293"/>
                </a:lnTo>
                <a:lnTo>
                  <a:pt x="38330" y="433746"/>
                </a:lnTo>
                <a:lnTo>
                  <a:pt x="74929" y="445293"/>
                </a:lnTo>
                <a:lnTo>
                  <a:pt x="121062" y="454457"/>
                </a:lnTo>
                <a:lnTo>
                  <a:pt x="174947" y="460790"/>
                </a:lnTo>
                <a:lnTo>
                  <a:pt x="214298" y="463219"/>
                </a:lnTo>
                <a:lnTo>
                  <a:pt x="255778" y="464057"/>
                </a:lnTo>
                <a:lnTo>
                  <a:pt x="276767" y="463845"/>
                </a:lnTo>
                <a:lnTo>
                  <a:pt x="317273" y="462195"/>
                </a:lnTo>
                <a:lnTo>
                  <a:pt x="355375" y="459021"/>
                </a:lnTo>
                <a:lnTo>
                  <a:pt x="406875" y="451695"/>
                </a:lnTo>
                <a:lnTo>
                  <a:pt x="450015" y="441687"/>
                </a:lnTo>
                <a:lnTo>
                  <a:pt x="491468" y="424945"/>
                </a:lnTo>
                <a:lnTo>
                  <a:pt x="511555" y="400050"/>
                </a:lnTo>
                <a:lnTo>
                  <a:pt x="511555" y="64007"/>
                </a:lnTo>
                <a:lnTo>
                  <a:pt x="255778" y="64007"/>
                </a:lnTo>
                <a:lnTo>
                  <a:pt x="234805" y="63795"/>
                </a:lnTo>
                <a:lnTo>
                  <a:pt x="194324" y="62145"/>
                </a:lnTo>
                <a:lnTo>
                  <a:pt x="156233" y="58971"/>
                </a:lnTo>
                <a:lnTo>
                  <a:pt x="104735" y="51645"/>
                </a:lnTo>
                <a:lnTo>
                  <a:pt x="61583" y="41637"/>
                </a:lnTo>
                <a:lnTo>
                  <a:pt x="20105" y="24895"/>
                </a:lnTo>
                <a:lnTo>
                  <a:pt x="848" y="5243"/>
                </a:lnTo>
                <a:lnTo>
                  <a:pt x="0" y="0"/>
                </a:lnTo>
                <a:close/>
              </a:path>
              <a:path w="511810" h="464185">
                <a:moveTo>
                  <a:pt x="511555" y="0"/>
                </a:moveTo>
                <a:lnTo>
                  <a:pt x="483023" y="29395"/>
                </a:lnTo>
                <a:lnTo>
                  <a:pt x="436673" y="45243"/>
                </a:lnTo>
                <a:lnTo>
                  <a:pt x="390550" y="54407"/>
                </a:lnTo>
                <a:lnTo>
                  <a:pt x="336657" y="60740"/>
                </a:lnTo>
                <a:lnTo>
                  <a:pt x="297288" y="63169"/>
                </a:lnTo>
                <a:lnTo>
                  <a:pt x="255778" y="64007"/>
                </a:lnTo>
                <a:lnTo>
                  <a:pt x="511555" y="64007"/>
                </a:lnTo>
                <a:lnTo>
                  <a:pt x="511555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387221" y="2821304"/>
            <a:ext cx="511809" cy="128270"/>
          </a:xfrm>
          <a:custGeom>
            <a:avLst/>
            <a:gdLst/>
            <a:ahLst/>
            <a:cxnLst/>
            <a:rect l="l" t="t" r="r" b="b"/>
            <a:pathLst>
              <a:path w="511810" h="128269">
                <a:moveTo>
                  <a:pt x="255778" y="0"/>
                </a:moveTo>
                <a:lnTo>
                  <a:pt x="214298" y="835"/>
                </a:lnTo>
                <a:lnTo>
                  <a:pt x="174947" y="3254"/>
                </a:lnTo>
                <a:lnTo>
                  <a:pt x="121062" y="9564"/>
                </a:lnTo>
                <a:lnTo>
                  <a:pt x="74930" y="18700"/>
                </a:lnTo>
                <a:lnTo>
                  <a:pt x="38330" y="30219"/>
                </a:lnTo>
                <a:lnTo>
                  <a:pt x="3348" y="53512"/>
                </a:lnTo>
                <a:lnTo>
                  <a:pt x="0" y="63881"/>
                </a:lnTo>
                <a:lnTo>
                  <a:pt x="848" y="69124"/>
                </a:lnTo>
                <a:lnTo>
                  <a:pt x="38330" y="97577"/>
                </a:lnTo>
                <a:lnTo>
                  <a:pt x="74929" y="109124"/>
                </a:lnTo>
                <a:lnTo>
                  <a:pt x="121062" y="118288"/>
                </a:lnTo>
                <a:lnTo>
                  <a:pt x="174947" y="124621"/>
                </a:lnTo>
                <a:lnTo>
                  <a:pt x="214298" y="127050"/>
                </a:lnTo>
                <a:lnTo>
                  <a:pt x="255778" y="127888"/>
                </a:lnTo>
                <a:lnTo>
                  <a:pt x="276767" y="127676"/>
                </a:lnTo>
                <a:lnTo>
                  <a:pt x="317273" y="126026"/>
                </a:lnTo>
                <a:lnTo>
                  <a:pt x="355375" y="122852"/>
                </a:lnTo>
                <a:lnTo>
                  <a:pt x="406875" y="115526"/>
                </a:lnTo>
                <a:lnTo>
                  <a:pt x="450015" y="105518"/>
                </a:lnTo>
                <a:lnTo>
                  <a:pt x="491468" y="88776"/>
                </a:lnTo>
                <a:lnTo>
                  <a:pt x="511555" y="63881"/>
                </a:lnTo>
                <a:lnTo>
                  <a:pt x="510708" y="58638"/>
                </a:lnTo>
                <a:lnTo>
                  <a:pt x="473255" y="30219"/>
                </a:lnTo>
                <a:lnTo>
                  <a:pt x="436673" y="18700"/>
                </a:lnTo>
                <a:lnTo>
                  <a:pt x="390550" y="9564"/>
                </a:lnTo>
                <a:lnTo>
                  <a:pt x="336657" y="3254"/>
                </a:lnTo>
                <a:lnTo>
                  <a:pt x="297288" y="835"/>
                </a:lnTo>
                <a:lnTo>
                  <a:pt x="255778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87221" y="2821304"/>
            <a:ext cx="511809" cy="128270"/>
          </a:xfrm>
          <a:custGeom>
            <a:avLst/>
            <a:gdLst/>
            <a:ahLst/>
            <a:cxnLst/>
            <a:rect l="l" t="t" r="r" b="b"/>
            <a:pathLst>
              <a:path w="511810" h="128269">
                <a:moveTo>
                  <a:pt x="511555" y="63881"/>
                </a:moveTo>
                <a:lnTo>
                  <a:pt x="483023" y="93276"/>
                </a:lnTo>
                <a:lnTo>
                  <a:pt x="436673" y="109124"/>
                </a:lnTo>
                <a:lnTo>
                  <a:pt x="390550" y="118288"/>
                </a:lnTo>
                <a:lnTo>
                  <a:pt x="336657" y="124621"/>
                </a:lnTo>
                <a:lnTo>
                  <a:pt x="297288" y="127050"/>
                </a:lnTo>
                <a:lnTo>
                  <a:pt x="255778" y="127888"/>
                </a:lnTo>
                <a:lnTo>
                  <a:pt x="234805" y="127676"/>
                </a:lnTo>
                <a:lnTo>
                  <a:pt x="194324" y="126026"/>
                </a:lnTo>
                <a:lnTo>
                  <a:pt x="156233" y="122852"/>
                </a:lnTo>
                <a:lnTo>
                  <a:pt x="104735" y="115526"/>
                </a:lnTo>
                <a:lnTo>
                  <a:pt x="61583" y="105518"/>
                </a:lnTo>
                <a:lnTo>
                  <a:pt x="20105" y="88776"/>
                </a:lnTo>
                <a:lnTo>
                  <a:pt x="0" y="63881"/>
                </a:lnTo>
                <a:lnTo>
                  <a:pt x="848" y="58638"/>
                </a:lnTo>
                <a:lnTo>
                  <a:pt x="38330" y="30219"/>
                </a:lnTo>
                <a:lnTo>
                  <a:pt x="74930" y="18700"/>
                </a:lnTo>
                <a:lnTo>
                  <a:pt x="121062" y="9564"/>
                </a:lnTo>
                <a:lnTo>
                  <a:pt x="174947" y="3254"/>
                </a:lnTo>
                <a:lnTo>
                  <a:pt x="214298" y="835"/>
                </a:lnTo>
                <a:lnTo>
                  <a:pt x="255778" y="0"/>
                </a:lnTo>
                <a:lnTo>
                  <a:pt x="276767" y="211"/>
                </a:lnTo>
                <a:lnTo>
                  <a:pt x="317273" y="1855"/>
                </a:lnTo>
                <a:lnTo>
                  <a:pt x="355375" y="5016"/>
                </a:lnTo>
                <a:lnTo>
                  <a:pt x="406875" y="12317"/>
                </a:lnTo>
                <a:lnTo>
                  <a:pt x="450015" y="22297"/>
                </a:lnTo>
                <a:lnTo>
                  <a:pt x="491468" y="39004"/>
                </a:lnTo>
                <a:lnTo>
                  <a:pt x="511555" y="63881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87221" y="2885185"/>
            <a:ext cx="511809" cy="464184"/>
          </a:xfrm>
          <a:custGeom>
            <a:avLst/>
            <a:gdLst/>
            <a:ahLst/>
            <a:cxnLst/>
            <a:rect l="l" t="t" r="r" b="b"/>
            <a:pathLst>
              <a:path w="511810" h="464185">
                <a:moveTo>
                  <a:pt x="511555" y="0"/>
                </a:moveTo>
                <a:lnTo>
                  <a:pt x="511555" y="400050"/>
                </a:lnTo>
                <a:lnTo>
                  <a:pt x="510708" y="405293"/>
                </a:lnTo>
                <a:lnTo>
                  <a:pt x="473255" y="433746"/>
                </a:lnTo>
                <a:lnTo>
                  <a:pt x="436673" y="445293"/>
                </a:lnTo>
                <a:lnTo>
                  <a:pt x="390550" y="454457"/>
                </a:lnTo>
                <a:lnTo>
                  <a:pt x="336657" y="460790"/>
                </a:lnTo>
                <a:lnTo>
                  <a:pt x="297288" y="463219"/>
                </a:lnTo>
                <a:lnTo>
                  <a:pt x="255778" y="464057"/>
                </a:lnTo>
                <a:lnTo>
                  <a:pt x="234805" y="463845"/>
                </a:lnTo>
                <a:lnTo>
                  <a:pt x="194324" y="462195"/>
                </a:lnTo>
                <a:lnTo>
                  <a:pt x="156233" y="459021"/>
                </a:lnTo>
                <a:lnTo>
                  <a:pt x="104735" y="451695"/>
                </a:lnTo>
                <a:lnTo>
                  <a:pt x="61583" y="441687"/>
                </a:lnTo>
                <a:lnTo>
                  <a:pt x="20105" y="424945"/>
                </a:lnTo>
                <a:lnTo>
                  <a:pt x="0" y="400050"/>
                </a:ln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33412" y="2885185"/>
            <a:ext cx="511809" cy="464184"/>
          </a:xfrm>
          <a:custGeom>
            <a:avLst/>
            <a:gdLst/>
            <a:ahLst/>
            <a:cxnLst/>
            <a:rect l="l" t="t" r="r" b="b"/>
            <a:pathLst>
              <a:path w="511809" h="464185">
                <a:moveTo>
                  <a:pt x="0" y="0"/>
                </a:moveTo>
                <a:lnTo>
                  <a:pt x="0" y="400050"/>
                </a:lnTo>
                <a:lnTo>
                  <a:pt x="847" y="405293"/>
                </a:lnTo>
                <a:lnTo>
                  <a:pt x="38320" y="433746"/>
                </a:lnTo>
                <a:lnTo>
                  <a:pt x="74914" y="445293"/>
                </a:lnTo>
                <a:lnTo>
                  <a:pt x="121041" y="454457"/>
                </a:lnTo>
                <a:lnTo>
                  <a:pt x="174925" y="460790"/>
                </a:lnTo>
                <a:lnTo>
                  <a:pt x="214280" y="463219"/>
                </a:lnTo>
                <a:lnTo>
                  <a:pt x="255765" y="464057"/>
                </a:lnTo>
                <a:lnTo>
                  <a:pt x="276743" y="463845"/>
                </a:lnTo>
                <a:lnTo>
                  <a:pt x="317231" y="462195"/>
                </a:lnTo>
                <a:lnTo>
                  <a:pt x="355325" y="459021"/>
                </a:lnTo>
                <a:lnTo>
                  <a:pt x="406824" y="451695"/>
                </a:lnTo>
                <a:lnTo>
                  <a:pt x="449972" y="441687"/>
                </a:lnTo>
                <a:lnTo>
                  <a:pt x="491442" y="424945"/>
                </a:lnTo>
                <a:lnTo>
                  <a:pt x="511543" y="400050"/>
                </a:lnTo>
                <a:lnTo>
                  <a:pt x="511543" y="64007"/>
                </a:lnTo>
                <a:lnTo>
                  <a:pt x="255765" y="64007"/>
                </a:lnTo>
                <a:lnTo>
                  <a:pt x="234789" y="63795"/>
                </a:lnTo>
                <a:lnTo>
                  <a:pt x="194303" y="62145"/>
                </a:lnTo>
                <a:lnTo>
                  <a:pt x="156212" y="58971"/>
                </a:lnTo>
                <a:lnTo>
                  <a:pt x="104716" y="51645"/>
                </a:lnTo>
                <a:lnTo>
                  <a:pt x="61569" y="41637"/>
                </a:lnTo>
                <a:lnTo>
                  <a:pt x="20100" y="24895"/>
                </a:lnTo>
                <a:lnTo>
                  <a:pt x="847" y="5243"/>
                </a:lnTo>
                <a:lnTo>
                  <a:pt x="0" y="0"/>
                </a:lnTo>
                <a:close/>
              </a:path>
              <a:path w="511809" h="464185">
                <a:moveTo>
                  <a:pt x="511543" y="0"/>
                </a:moveTo>
                <a:lnTo>
                  <a:pt x="482993" y="29395"/>
                </a:lnTo>
                <a:lnTo>
                  <a:pt x="436627" y="45243"/>
                </a:lnTo>
                <a:lnTo>
                  <a:pt x="390498" y="54407"/>
                </a:lnTo>
                <a:lnTo>
                  <a:pt x="336610" y="60740"/>
                </a:lnTo>
                <a:lnTo>
                  <a:pt x="297253" y="63169"/>
                </a:lnTo>
                <a:lnTo>
                  <a:pt x="255765" y="64007"/>
                </a:lnTo>
                <a:lnTo>
                  <a:pt x="511543" y="64007"/>
                </a:lnTo>
                <a:lnTo>
                  <a:pt x="511543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33412" y="2821304"/>
            <a:ext cx="511809" cy="128270"/>
          </a:xfrm>
          <a:custGeom>
            <a:avLst/>
            <a:gdLst/>
            <a:ahLst/>
            <a:cxnLst/>
            <a:rect l="l" t="t" r="r" b="b"/>
            <a:pathLst>
              <a:path w="511809" h="128269">
                <a:moveTo>
                  <a:pt x="255765" y="0"/>
                </a:moveTo>
                <a:lnTo>
                  <a:pt x="214280" y="835"/>
                </a:lnTo>
                <a:lnTo>
                  <a:pt x="174925" y="3254"/>
                </a:lnTo>
                <a:lnTo>
                  <a:pt x="121041" y="9564"/>
                </a:lnTo>
                <a:lnTo>
                  <a:pt x="74914" y="18700"/>
                </a:lnTo>
                <a:lnTo>
                  <a:pt x="38320" y="30219"/>
                </a:lnTo>
                <a:lnTo>
                  <a:pt x="3347" y="53512"/>
                </a:lnTo>
                <a:lnTo>
                  <a:pt x="0" y="63881"/>
                </a:lnTo>
                <a:lnTo>
                  <a:pt x="847" y="69124"/>
                </a:lnTo>
                <a:lnTo>
                  <a:pt x="38320" y="97577"/>
                </a:lnTo>
                <a:lnTo>
                  <a:pt x="74914" y="109124"/>
                </a:lnTo>
                <a:lnTo>
                  <a:pt x="121041" y="118288"/>
                </a:lnTo>
                <a:lnTo>
                  <a:pt x="174925" y="124621"/>
                </a:lnTo>
                <a:lnTo>
                  <a:pt x="214280" y="127050"/>
                </a:lnTo>
                <a:lnTo>
                  <a:pt x="255765" y="127888"/>
                </a:lnTo>
                <a:lnTo>
                  <a:pt x="276743" y="127676"/>
                </a:lnTo>
                <a:lnTo>
                  <a:pt x="317231" y="126026"/>
                </a:lnTo>
                <a:lnTo>
                  <a:pt x="355325" y="122852"/>
                </a:lnTo>
                <a:lnTo>
                  <a:pt x="406824" y="115526"/>
                </a:lnTo>
                <a:lnTo>
                  <a:pt x="449972" y="105518"/>
                </a:lnTo>
                <a:lnTo>
                  <a:pt x="491442" y="88776"/>
                </a:lnTo>
                <a:lnTo>
                  <a:pt x="511543" y="63881"/>
                </a:lnTo>
                <a:lnTo>
                  <a:pt x="510695" y="58638"/>
                </a:lnTo>
                <a:lnTo>
                  <a:pt x="473221" y="30219"/>
                </a:lnTo>
                <a:lnTo>
                  <a:pt x="436627" y="18700"/>
                </a:lnTo>
                <a:lnTo>
                  <a:pt x="390498" y="9564"/>
                </a:lnTo>
                <a:lnTo>
                  <a:pt x="336610" y="3254"/>
                </a:lnTo>
                <a:lnTo>
                  <a:pt x="297253" y="835"/>
                </a:lnTo>
                <a:lnTo>
                  <a:pt x="255765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33412" y="2821304"/>
            <a:ext cx="511809" cy="128270"/>
          </a:xfrm>
          <a:custGeom>
            <a:avLst/>
            <a:gdLst/>
            <a:ahLst/>
            <a:cxnLst/>
            <a:rect l="l" t="t" r="r" b="b"/>
            <a:pathLst>
              <a:path w="511809" h="128269">
                <a:moveTo>
                  <a:pt x="511543" y="63881"/>
                </a:moveTo>
                <a:lnTo>
                  <a:pt x="482993" y="93276"/>
                </a:lnTo>
                <a:lnTo>
                  <a:pt x="436627" y="109124"/>
                </a:lnTo>
                <a:lnTo>
                  <a:pt x="390498" y="118288"/>
                </a:lnTo>
                <a:lnTo>
                  <a:pt x="336610" y="124621"/>
                </a:lnTo>
                <a:lnTo>
                  <a:pt x="297253" y="127050"/>
                </a:lnTo>
                <a:lnTo>
                  <a:pt x="255765" y="127888"/>
                </a:lnTo>
                <a:lnTo>
                  <a:pt x="234789" y="127676"/>
                </a:lnTo>
                <a:lnTo>
                  <a:pt x="194303" y="126026"/>
                </a:lnTo>
                <a:lnTo>
                  <a:pt x="156212" y="122852"/>
                </a:lnTo>
                <a:lnTo>
                  <a:pt x="104716" y="115526"/>
                </a:lnTo>
                <a:lnTo>
                  <a:pt x="61569" y="105518"/>
                </a:lnTo>
                <a:lnTo>
                  <a:pt x="20100" y="88776"/>
                </a:lnTo>
                <a:lnTo>
                  <a:pt x="0" y="63881"/>
                </a:lnTo>
                <a:lnTo>
                  <a:pt x="847" y="58638"/>
                </a:lnTo>
                <a:lnTo>
                  <a:pt x="38320" y="30219"/>
                </a:lnTo>
                <a:lnTo>
                  <a:pt x="74914" y="18700"/>
                </a:lnTo>
                <a:lnTo>
                  <a:pt x="121041" y="9564"/>
                </a:lnTo>
                <a:lnTo>
                  <a:pt x="174925" y="3254"/>
                </a:lnTo>
                <a:lnTo>
                  <a:pt x="214280" y="835"/>
                </a:lnTo>
                <a:lnTo>
                  <a:pt x="255765" y="0"/>
                </a:lnTo>
                <a:lnTo>
                  <a:pt x="276743" y="211"/>
                </a:lnTo>
                <a:lnTo>
                  <a:pt x="317231" y="1855"/>
                </a:lnTo>
                <a:lnTo>
                  <a:pt x="355325" y="5016"/>
                </a:lnTo>
                <a:lnTo>
                  <a:pt x="406824" y="12317"/>
                </a:lnTo>
                <a:lnTo>
                  <a:pt x="449972" y="22297"/>
                </a:lnTo>
                <a:lnTo>
                  <a:pt x="491442" y="39004"/>
                </a:lnTo>
                <a:lnTo>
                  <a:pt x="511543" y="63881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33412" y="2885185"/>
            <a:ext cx="511809" cy="464184"/>
          </a:xfrm>
          <a:custGeom>
            <a:avLst/>
            <a:gdLst/>
            <a:ahLst/>
            <a:cxnLst/>
            <a:rect l="l" t="t" r="r" b="b"/>
            <a:pathLst>
              <a:path w="511809" h="464185">
                <a:moveTo>
                  <a:pt x="511543" y="0"/>
                </a:moveTo>
                <a:lnTo>
                  <a:pt x="511543" y="400050"/>
                </a:lnTo>
                <a:lnTo>
                  <a:pt x="510695" y="405293"/>
                </a:lnTo>
                <a:lnTo>
                  <a:pt x="473221" y="433746"/>
                </a:lnTo>
                <a:lnTo>
                  <a:pt x="436627" y="445293"/>
                </a:lnTo>
                <a:lnTo>
                  <a:pt x="390498" y="454457"/>
                </a:lnTo>
                <a:lnTo>
                  <a:pt x="336610" y="460790"/>
                </a:lnTo>
                <a:lnTo>
                  <a:pt x="297253" y="463219"/>
                </a:lnTo>
                <a:lnTo>
                  <a:pt x="255765" y="464057"/>
                </a:lnTo>
                <a:lnTo>
                  <a:pt x="234789" y="463845"/>
                </a:lnTo>
                <a:lnTo>
                  <a:pt x="194303" y="462195"/>
                </a:lnTo>
                <a:lnTo>
                  <a:pt x="156212" y="459021"/>
                </a:lnTo>
                <a:lnTo>
                  <a:pt x="104716" y="451695"/>
                </a:lnTo>
                <a:lnTo>
                  <a:pt x="61569" y="441687"/>
                </a:lnTo>
                <a:lnTo>
                  <a:pt x="20100" y="424945"/>
                </a:lnTo>
                <a:lnTo>
                  <a:pt x="0" y="400050"/>
                </a:ln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0" y="4000499"/>
            <a:ext cx="864108" cy="11308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703832" y="4000499"/>
            <a:ext cx="1072895" cy="11308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405371" y="3992879"/>
            <a:ext cx="1085087" cy="11490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485132" y="3948684"/>
            <a:ext cx="617220" cy="6202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658996" y="2055926"/>
            <a:ext cx="482739" cy="4956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041144" y="2885185"/>
            <a:ext cx="511809" cy="464184"/>
          </a:xfrm>
          <a:custGeom>
            <a:avLst/>
            <a:gdLst/>
            <a:ahLst/>
            <a:cxnLst/>
            <a:rect l="l" t="t" r="r" b="b"/>
            <a:pathLst>
              <a:path w="511810" h="464185">
                <a:moveTo>
                  <a:pt x="0" y="0"/>
                </a:moveTo>
                <a:lnTo>
                  <a:pt x="0" y="400050"/>
                </a:lnTo>
                <a:lnTo>
                  <a:pt x="848" y="405293"/>
                </a:lnTo>
                <a:lnTo>
                  <a:pt x="38330" y="433746"/>
                </a:lnTo>
                <a:lnTo>
                  <a:pt x="74930" y="445293"/>
                </a:lnTo>
                <a:lnTo>
                  <a:pt x="121062" y="454457"/>
                </a:lnTo>
                <a:lnTo>
                  <a:pt x="174947" y="460790"/>
                </a:lnTo>
                <a:lnTo>
                  <a:pt x="214298" y="463219"/>
                </a:lnTo>
                <a:lnTo>
                  <a:pt x="255778" y="464057"/>
                </a:lnTo>
                <a:lnTo>
                  <a:pt x="276750" y="463845"/>
                </a:lnTo>
                <a:lnTo>
                  <a:pt x="317231" y="462195"/>
                </a:lnTo>
                <a:lnTo>
                  <a:pt x="355322" y="459021"/>
                </a:lnTo>
                <a:lnTo>
                  <a:pt x="406820" y="451695"/>
                </a:lnTo>
                <a:lnTo>
                  <a:pt x="449972" y="441687"/>
                </a:lnTo>
                <a:lnTo>
                  <a:pt x="491450" y="424945"/>
                </a:lnTo>
                <a:lnTo>
                  <a:pt x="511556" y="400050"/>
                </a:lnTo>
                <a:lnTo>
                  <a:pt x="511556" y="64007"/>
                </a:lnTo>
                <a:lnTo>
                  <a:pt x="255778" y="64007"/>
                </a:lnTo>
                <a:lnTo>
                  <a:pt x="234805" y="63795"/>
                </a:lnTo>
                <a:lnTo>
                  <a:pt x="194324" y="62145"/>
                </a:lnTo>
                <a:lnTo>
                  <a:pt x="156233" y="58971"/>
                </a:lnTo>
                <a:lnTo>
                  <a:pt x="104735" y="51645"/>
                </a:lnTo>
                <a:lnTo>
                  <a:pt x="61583" y="41637"/>
                </a:lnTo>
                <a:lnTo>
                  <a:pt x="20105" y="24895"/>
                </a:lnTo>
                <a:lnTo>
                  <a:pt x="848" y="5243"/>
                </a:lnTo>
                <a:lnTo>
                  <a:pt x="0" y="0"/>
                </a:lnTo>
                <a:close/>
              </a:path>
              <a:path w="511810" h="464185">
                <a:moveTo>
                  <a:pt x="511556" y="0"/>
                </a:moveTo>
                <a:lnTo>
                  <a:pt x="482999" y="29395"/>
                </a:lnTo>
                <a:lnTo>
                  <a:pt x="436625" y="45243"/>
                </a:lnTo>
                <a:lnTo>
                  <a:pt x="390493" y="54407"/>
                </a:lnTo>
                <a:lnTo>
                  <a:pt x="336608" y="60740"/>
                </a:lnTo>
                <a:lnTo>
                  <a:pt x="297257" y="63169"/>
                </a:lnTo>
                <a:lnTo>
                  <a:pt x="255778" y="64007"/>
                </a:lnTo>
                <a:lnTo>
                  <a:pt x="511556" y="64007"/>
                </a:lnTo>
                <a:lnTo>
                  <a:pt x="511556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041144" y="2821304"/>
            <a:ext cx="511809" cy="128270"/>
          </a:xfrm>
          <a:custGeom>
            <a:avLst/>
            <a:gdLst/>
            <a:ahLst/>
            <a:cxnLst/>
            <a:rect l="l" t="t" r="r" b="b"/>
            <a:pathLst>
              <a:path w="511810" h="128269">
                <a:moveTo>
                  <a:pt x="255778" y="0"/>
                </a:moveTo>
                <a:lnTo>
                  <a:pt x="214298" y="835"/>
                </a:lnTo>
                <a:lnTo>
                  <a:pt x="174947" y="3254"/>
                </a:lnTo>
                <a:lnTo>
                  <a:pt x="121062" y="9564"/>
                </a:lnTo>
                <a:lnTo>
                  <a:pt x="74930" y="18700"/>
                </a:lnTo>
                <a:lnTo>
                  <a:pt x="38330" y="30219"/>
                </a:lnTo>
                <a:lnTo>
                  <a:pt x="3348" y="53512"/>
                </a:lnTo>
                <a:lnTo>
                  <a:pt x="0" y="63881"/>
                </a:lnTo>
                <a:lnTo>
                  <a:pt x="848" y="69124"/>
                </a:lnTo>
                <a:lnTo>
                  <a:pt x="38330" y="97577"/>
                </a:lnTo>
                <a:lnTo>
                  <a:pt x="74930" y="109124"/>
                </a:lnTo>
                <a:lnTo>
                  <a:pt x="121062" y="118288"/>
                </a:lnTo>
                <a:lnTo>
                  <a:pt x="174947" y="124621"/>
                </a:lnTo>
                <a:lnTo>
                  <a:pt x="214298" y="127050"/>
                </a:lnTo>
                <a:lnTo>
                  <a:pt x="255778" y="127888"/>
                </a:lnTo>
                <a:lnTo>
                  <a:pt x="276750" y="127676"/>
                </a:lnTo>
                <a:lnTo>
                  <a:pt x="317231" y="126026"/>
                </a:lnTo>
                <a:lnTo>
                  <a:pt x="355322" y="122852"/>
                </a:lnTo>
                <a:lnTo>
                  <a:pt x="406820" y="115526"/>
                </a:lnTo>
                <a:lnTo>
                  <a:pt x="449972" y="105518"/>
                </a:lnTo>
                <a:lnTo>
                  <a:pt x="491450" y="88776"/>
                </a:lnTo>
                <a:lnTo>
                  <a:pt x="511556" y="63881"/>
                </a:lnTo>
                <a:lnTo>
                  <a:pt x="510707" y="58638"/>
                </a:lnTo>
                <a:lnTo>
                  <a:pt x="473225" y="30219"/>
                </a:lnTo>
                <a:lnTo>
                  <a:pt x="436625" y="18700"/>
                </a:lnTo>
                <a:lnTo>
                  <a:pt x="390493" y="9564"/>
                </a:lnTo>
                <a:lnTo>
                  <a:pt x="336608" y="3254"/>
                </a:lnTo>
                <a:lnTo>
                  <a:pt x="297257" y="835"/>
                </a:lnTo>
                <a:lnTo>
                  <a:pt x="255778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041144" y="2821304"/>
            <a:ext cx="511809" cy="128270"/>
          </a:xfrm>
          <a:custGeom>
            <a:avLst/>
            <a:gdLst/>
            <a:ahLst/>
            <a:cxnLst/>
            <a:rect l="l" t="t" r="r" b="b"/>
            <a:pathLst>
              <a:path w="511810" h="128269">
                <a:moveTo>
                  <a:pt x="511556" y="63881"/>
                </a:moveTo>
                <a:lnTo>
                  <a:pt x="482999" y="93276"/>
                </a:lnTo>
                <a:lnTo>
                  <a:pt x="436626" y="109124"/>
                </a:lnTo>
                <a:lnTo>
                  <a:pt x="390493" y="118288"/>
                </a:lnTo>
                <a:lnTo>
                  <a:pt x="336608" y="124621"/>
                </a:lnTo>
                <a:lnTo>
                  <a:pt x="297257" y="127050"/>
                </a:lnTo>
                <a:lnTo>
                  <a:pt x="255778" y="127888"/>
                </a:lnTo>
                <a:lnTo>
                  <a:pt x="234805" y="127676"/>
                </a:lnTo>
                <a:lnTo>
                  <a:pt x="194324" y="126026"/>
                </a:lnTo>
                <a:lnTo>
                  <a:pt x="156233" y="122852"/>
                </a:lnTo>
                <a:lnTo>
                  <a:pt x="104735" y="115526"/>
                </a:lnTo>
                <a:lnTo>
                  <a:pt x="61583" y="105518"/>
                </a:lnTo>
                <a:lnTo>
                  <a:pt x="20105" y="88776"/>
                </a:lnTo>
                <a:lnTo>
                  <a:pt x="0" y="63881"/>
                </a:lnTo>
                <a:lnTo>
                  <a:pt x="848" y="58638"/>
                </a:lnTo>
                <a:lnTo>
                  <a:pt x="38330" y="30219"/>
                </a:lnTo>
                <a:lnTo>
                  <a:pt x="74930" y="18700"/>
                </a:lnTo>
                <a:lnTo>
                  <a:pt x="121062" y="9564"/>
                </a:lnTo>
                <a:lnTo>
                  <a:pt x="174947" y="3254"/>
                </a:lnTo>
                <a:lnTo>
                  <a:pt x="214298" y="835"/>
                </a:lnTo>
                <a:lnTo>
                  <a:pt x="255778" y="0"/>
                </a:lnTo>
                <a:lnTo>
                  <a:pt x="276750" y="211"/>
                </a:lnTo>
                <a:lnTo>
                  <a:pt x="317231" y="1855"/>
                </a:lnTo>
                <a:lnTo>
                  <a:pt x="355322" y="5016"/>
                </a:lnTo>
                <a:lnTo>
                  <a:pt x="406820" y="12317"/>
                </a:lnTo>
                <a:lnTo>
                  <a:pt x="449972" y="22297"/>
                </a:lnTo>
                <a:lnTo>
                  <a:pt x="491450" y="39004"/>
                </a:lnTo>
                <a:lnTo>
                  <a:pt x="511556" y="63881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041144" y="2885185"/>
            <a:ext cx="511809" cy="464184"/>
          </a:xfrm>
          <a:custGeom>
            <a:avLst/>
            <a:gdLst/>
            <a:ahLst/>
            <a:cxnLst/>
            <a:rect l="l" t="t" r="r" b="b"/>
            <a:pathLst>
              <a:path w="511810" h="464185">
                <a:moveTo>
                  <a:pt x="511556" y="0"/>
                </a:moveTo>
                <a:lnTo>
                  <a:pt x="511556" y="400050"/>
                </a:lnTo>
                <a:lnTo>
                  <a:pt x="510707" y="405293"/>
                </a:lnTo>
                <a:lnTo>
                  <a:pt x="473225" y="433746"/>
                </a:lnTo>
                <a:lnTo>
                  <a:pt x="436626" y="445293"/>
                </a:lnTo>
                <a:lnTo>
                  <a:pt x="390493" y="454457"/>
                </a:lnTo>
                <a:lnTo>
                  <a:pt x="336608" y="460790"/>
                </a:lnTo>
                <a:lnTo>
                  <a:pt x="297257" y="463219"/>
                </a:lnTo>
                <a:lnTo>
                  <a:pt x="255778" y="464057"/>
                </a:lnTo>
                <a:lnTo>
                  <a:pt x="234805" y="463845"/>
                </a:lnTo>
                <a:lnTo>
                  <a:pt x="194324" y="462195"/>
                </a:lnTo>
                <a:lnTo>
                  <a:pt x="156233" y="459021"/>
                </a:lnTo>
                <a:lnTo>
                  <a:pt x="104735" y="451695"/>
                </a:lnTo>
                <a:lnTo>
                  <a:pt x="61583" y="441687"/>
                </a:lnTo>
                <a:lnTo>
                  <a:pt x="20105" y="424945"/>
                </a:lnTo>
                <a:lnTo>
                  <a:pt x="0" y="400050"/>
                </a:ln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3031998" y="2850991"/>
            <a:ext cx="2665095" cy="1503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7815">
              <a:lnSpc>
                <a:spcPct val="100000"/>
              </a:lnSpc>
            </a:pPr>
            <a:r>
              <a:rPr dirty="0" sz="3200" spc="-125">
                <a:solidFill>
                  <a:srgbClr val="737373"/>
                </a:solidFill>
                <a:latin typeface="Arial"/>
                <a:cs typeface="Arial"/>
              </a:rPr>
              <a:t>T</a:t>
            </a:r>
            <a:r>
              <a:rPr dirty="0" sz="3200">
                <a:solidFill>
                  <a:srgbClr val="737373"/>
                </a:solidFill>
                <a:latin typeface="Arial"/>
                <a:cs typeface="Arial"/>
              </a:rPr>
              <a:t>ra</a:t>
            </a:r>
            <a:r>
              <a:rPr dirty="0" sz="3200" spc="-10">
                <a:solidFill>
                  <a:srgbClr val="737373"/>
                </a:solidFill>
                <a:latin typeface="Arial"/>
                <a:cs typeface="Arial"/>
              </a:rPr>
              <a:t>n</a:t>
            </a:r>
            <a:r>
              <a:rPr dirty="0" sz="3200">
                <a:solidFill>
                  <a:srgbClr val="737373"/>
                </a:solidFill>
                <a:latin typeface="Arial"/>
                <a:cs typeface="Arial"/>
              </a:rPr>
              <a:t>saction</a:t>
            </a:r>
            <a:endParaRPr sz="3200">
              <a:latin typeface="Arial"/>
              <a:cs typeface="Arial"/>
            </a:endParaRPr>
          </a:p>
          <a:p>
            <a:pPr marL="297815">
              <a:lnSpc>
                <a:spcPct val="100000"/>
              </a:lnSpc>
              <a:spcBef>
                <a:spcPts val="45"/>
              </a:spcBef>
            </a:pPr>
            <a:r>
              <a:rPr dirty="0" sz="1400">
                <a:solidFill>
                  <a:srgbClr val="737373"/>
                </a:solidFill>
                <a:latin typeface="Arial"/>
                <a:cs typeface="Arial"/>
              </a:rPr>
              <a:t>Business</a:t>
            </a:r>
            <a:r>
              <a:rPr dirty="0" sz="1400" spc="-110">
                <a:solidFill>
                  <a:srgbClr val="73737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737373"/>
                </a:solidFill>
                <a:latin typeface="Arial"/>
                <a:cs typeface="Arial"/>
              </a:rPr>
              <a:t>Applications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ANA</a:t>
            </a:r>
            <a:r>
              <a:rPr dirty="0" sz="1800" spc="-14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ICS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EVOL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  <a:p>
            <a:pPr marL="1649095">
              <a:lnSpc>
                <a:spcPct val="100000"/>
              </a:lnSpc>
              <a:spcBef>
                <a:spcPts val="138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548511" y="3050149"/>
            <a:ext cx="19113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0" b="1">
                <a:solidFill>
                  <a:srgbClr val="FFFFFF"/>
                </a:solidFill>
                <a:latin typeface="Arial"/>
                <a:cs typeface="Arial"/>
              </a:rPr>
              <a:t>TX</a:t>
            </a:r>
            <a:endParaRPr sz="10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94384" y="3050149"/>
            <a:ext cx="19113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0" b="1">
                <a:solidFill>
                  <a:srgbClr val="FFFFFF"/>
                </a:solidFill>
                <a:latin typeface="Arial"/>
                <a:cs typeface="Arial"/>
              </a:rPr>
              <a:t>TX</a:t>
            </a:r>
            <a:endParaRPr sz="10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918075" y="1059021"/>
            <a:ext cx="3817620" cy="1644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48510">
              <a:lnSpc>
                <a:spcPct val="100000"/>
              </a:lnSpc>
            </a:pPr>
            <a:r>
              <a:rPr dirty="0" sz="3200">
                <a:solidFill>
                  <a:srgbClr val="54941B"/>
                </a:solidFill>
                <a:latin typeface="Arial"/>
                <a:cs typeface="Arial"/>
              </a:rPr>
              <a:t>Thin</a:t>
            </a:r>
            <a:r>
              <a:rPr dirty="0" sz="3200" spc="-15">
                <a:solidFill>
                  <a:srgbClr val="54941B"/>
                </a:solidFill>
                <a:latin typeface="Arial"/>
                <a:cs typeface="Arial"/>
              </a:rPr>
              <a:t>g</a:t>
            </a:r>
            <a:r>
              <a:rPr dirty="0" sz="3200">
                <a:solidFill>
                  <a:srgbClr val="54941B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  <a:p>
            <a:pPr marL="2048510">
              <a:lnSpc>
                <a:spcPct val="100000"/>
              </a:lnSpc>
              <a:spcBef>
                <a:spcPts val="50"/>
              </a:spcBef>
            </a:pPr>
            <a:r>
              <a:rPr dirty="0" sz="1400" spc="-10">
                <a:solidFill>
                  <a:srgbClr val="54941B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54941B"/>
                </a:solidFill>
                <a:latin typeface="Arial"/>
                <a:cs typeface="Arial"/>
              </a:rPr>
              <a:t>achines,</a:t>
            </a:r>
            <a:r>
              <a:rPr dirty="0" sz="1400" spc="-50">
                <a:solidFill>
                  <a:srgbClr val="54941B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4941B"/>
                </a:solidFill>
                <a:latin typeface="Arial"/>
                <a:cs typeface="Arial"/>
              </a:rPr>
              <a:t>ind</a:t>
            </a:r>
            <a:r>
              <a:rPr dirty="0" sz="1400" spc="-10">
                <a:solidFill>
                  <a:srgbClr val="54941B"/>
                </a:solidFill>
                <a:latin typeface="Arial"/>
                <a:cs typeface="Arial"/>
              </a:rPr>
              <a:t>u</a:t>
            </a:r>
            <a:r>
              <a:rPr dirty="0" sz="1400">
                <a:solidFill>
                  <a:srgbClr val="54941B"/>
                </a:solidFill>
                <a:latin typeface="Arial"/>
                <a:cs typeface="Arial"/>
              </a:rPr>
              <a:t>strial</a:t>
            </a:r>
            <a:endParaRPr sz="1400">
              <a:latin typeface="Arial"/>
              <a:cs typeface="Arial"/>
            </a:endParaRPr>
          </a:p>
          <a:p>
            <a:pPr marL="2048510">
              <a:lnSpc>
                <a:spcPct val="100000"/>
              </a:lnSpc>
            </a:pPr>
            <a:r>
              <a:rPr dirty="0" sz="1400">
                <a:solidFill>
                  <a:srgbClr val="54941B"/>
                </a:solidFill>
                <a:latin typeface="Arial"/>
                <a:cs typeface="Arial"/>
              </a:rPr>
              <a:t>infrast</a:t>
            </a:r>
            <a:r>
              <a:rPr dirty="0" sz="1400" spc="-15">
                <a:solidFill>
                  <a:srgbClr val="54941B"/>
                </a:solidFill>
                <a:latin typeface="Arial"/>
                <a:cs typeface="Arial"/>
              </a:rPr>
              <a:t>r</a:t>
            </a:r>
            <a:r>
              <a:rPr dirty="0" sz="1400">
                <a:solidFill>
                  <a:srgbClr val="54941B"/>
                </a:solidFill>
                <a:latin typeface="Arial"/>
                <a:cs typeface="Arial"/>
              </a:rPr>
              <a:t>u</a:t>
            </a:r>
            <a:r>
              <a:rPr dirty="0" sz="1400" spc="-10">
                <a:solidFill>
                  <a:srgbClr val="54941B"/>
                </a:solidFill>
                <a:latin typeface="Arial"/>
                <a:cs typeface="Arial"/>
              </a:rPr>
              <a:t>ct</a:t>
            </a:r>
            <a:r>
              <a:rPr dirty="0" sz="1400">
                <a:solidFill>
                  <a:srgbClr val="54941B"/>
                </a:solidFill>
                <a:latin typeface="Arial"/>
                <a:cs typeface="Arial"/>
              </a:rPr>
              <a:t>ur</a:t>
            </a:r>
            <a:r>
              <a:rPr dirty="0" sz="1400" spc="-15">
                <a:solidFill>
                  <a:srgbClr val="54941B"/>
                </a:solidFill>
                <a:latin typeface="Arial"/>
                <a:cs typeface="Arial"/>
              </a:rPr>
              <a:t>e</a:t>
            </a:r>
            <a:r>
              <a:rPr dirty="0" sz="1400">
                <a:solidFill>
                  <a:srgbClr val="54941B"/>
                </a:solidFill>
                <a:latin typeface="Arial"/>
                <a:cs typeface="Arial"/>
              </a:rPr>
              <a:t>,</a:t>
            </a:r>
            <a:r>
              <a:rPr dirty="0" sz="1400" spc="-40">
                <a:solidFill>
                  <a:srgbClr val="54941B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4941B"/>
                </a:solidFill>
                <a:latin typeface="Arial"/>
                <a:cs typeface="Arial"/>
              </a:rPr>
              <a:t>mo</a:t>
            </a:r>
            <a:r>
              <a:rPr dirty="0" sz="1400" spc="-5">
                <a:solidFill>
                  <a:srgbClr val="54941B"/>
                </a:solidFill>
                <a:latin typeface="Arial"/>
                <a:cs typeface="Arial"/>
              </a:rPr>
              <a:t>b</a:t>
            </a:r>
            <a:r>
              <a:rPr dirty="0" sz="1400">
                <a:solidFill>
                  <a:srgbClr val="54941B"/>
                </a:solidFill>
                <a:latin typeface="Arial"/>
                <a:cs typeface="Arial"/>
              </a:rPr>
              <a:t>ile..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dirty="0" sz="3200">
                <a:solidFill>
                  <a:srgbClr val="008EAA"/>
                </a:solidFill>
                <a:latin typeface="Arial"/>
                <a:cs typeface="Arial"/>
              </a:rPr>
              <a:t>Hum</a:t>
            </a:r>
            <a:r>
              <a:rPr dirty="0" sz="3200" spc="-15">
                <a:solidFill>
                  <a:srgbClr val="008EAA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008EAA"/>
                </a:solidFill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400" spc="-10">
                <a:solidFill>
                  <a:srgbClr val="008EAA"/>
                </a:solidFill>
                <a:latin typeface="Arial"/>
                <a:cs typeface="Arial"/>
              </a:rPr>
              <a:t>C</a:t>
            </a:r>
            <a:r>
              <a:rPr dirty="0" sz="1400">
                <a:solidFill>
                  <a:srgbClr val="008EAA"/>
                </a:solidFill>
                <a:latin typeface="Arial"/>
                <a:cs typeface="Arial"/>
              </a:rPr>
              <a:t>usto</a:t>
            </a:r>
            <a:r>
              <a:rPr dirty="0" sz="1400" spc="-10">
                <a:solidFill>
                  <a:srgbClr val="008EAA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008EAA"/>
                </a:solidFill>
                <a:latin typeface="Arial"/>
                <a:cs typeface="Arial"/>
              </a:rPr>
              <a:t>er</a:t>
            </a:r>
            <a:r>
              <a:rPr dirty="0" sz="1400" spc="-10">
                <a:solidFill>
                  <a:srgbClr val="008EAA"/>
                </a:solidFill>
                <a:latin typeface="Arial"/>
                <a:cs typeface="Arial"/>
              </a:rPr>
              <a:t>s</a:t>
            </a:r>
            <a:r>
              <a:rPr dirty="0" sz="1400">
                <a:solidFill>
                  <a:srgbClr val="008EAA"/>
                </a:solidFill>
                <a:latin typeface="Arial"/>
                <a:cs typeface="Arial"/>
              </a:rPr>
              <a:t>,</a:t>
            </a:r>
            <a:r>
              <a:rPr dirty="0" sz="1400" spc="-40">
                <a:solidFill>
                  <a:srgbClr val="008EA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8EAA"/>
                </a:solidFill>
                <a:latin typeface="Arial"/>
                <a:cs typeface="Arial"/>
              </a:rPr>
              <a:t>e</a:t>
            </a:r>
            <a:r>
              <a:rPr dirty="0" sz="1400" spc="-10">
                <a:solidFill>
                  <a:srgbClr val="008EAA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008EAA"/>
                </a:solidFill>
                <a:latin typeface="Arial"/>
                <a:cs typeface="Arial"/>
              </a:rPr>
              <a:t>plo</a:t>
            </a:r>
            <a:r>
              <a:rPr dirty="0" sz="1400" spc="-20">
                <a:solidFill>
                  <a:srgbClr val="008EAA"/>
                </a:solidFill>
                <a:latin typeface="Arial"/>
                <a:cs typeface="Arial"/>
              </a:rPr>
              <a:t>y</a:t>
            </a:r>
            <a:r>
              <a:rPr dirty="0" sz="1400">
                <a:solidFill>
                  <a:srgbClr val="008EAA"/>
                </a:solidFill>
                <a:latin typeface="Arial"/>
                <a:cs typeface="Arial"/>
              </a:rPr>
              <a:t>ees..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202307" y="3050149"/>
            <a:ext cx="19113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0" b="1">
                <a:solidFill>
                  <a:srgbClr val="FFFFFF"/>
                </a:solidFill>
                <a:latin typeface="Arial"/>
                <a:cs typeface="Arial"/>
              </a:rPr>
              <a:t>TX</a:t>
            </a:r>
            <a:endParaRPr sz="10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276341" y="1197686"/>
            <a:ext cx="582282" cy="4566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107695" y="4433251"/>
            <a:ext cx="1494155" cy="608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4D4D4D"/>
                </a:solidFill>
                <a:latin typeface="Arial"/>
                <a:cs typeface="Arial"/>
              </a:rPr>
              <a:t>THE </a:t>
            </a:r>
            <a:r>
              <a:rPr dirty="0" sz="1800" spc="-140" b="1">
                <a:solidFill>
                  <a:srgbClr val="4D4D4D"/>
                </a:solidFill>
                <a:latin typeface="Arial"/>
                <a:cs typeface="Arial"/>
              </a:rPr>
              <a:t>P</a:t>
            </a:r>
            <a:r>
              <a:rPr dirty="0" sz="1800" spc="-55" b="1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dirty="0" sz="1800" b="1">
                <a:solidFill>
                  <a:srgbClr val="4D4D4D"/>
                </a:solidFill>
                <a:latin typeface="Arial"/>
                <a:cs typeface="Arial"/>
              </a:rPr>
              <a:t>ST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5" b="1">
                <a:solidFill>
                  <a:srgbClr val="4D4D4D"/>
                </a:solidFill>
                <a:latin typeface="Arial"/>
                <a:cs typeface="Arial"/>
              </a:rPr>
              <a:t>W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H</a:t>
            </a:r>
            <a:r>
              <a:rPr dirty="0" sz="1200" spc="-125" b="1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T</a:t>
            </a:r>
            <a:r>
              <a:rPr dirty="0" sz="1200" spc="35" b="1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H</a:t>
            </a:r>
            <a:r>
              <a:rPr dirty="0" sz="1200" spc="-45" b="1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PPENED</a:t>
            </a:r>
            <a:r>
              <a:rPr dirty="0" sz="1200" spc="10" b="1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?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10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1100" spc="-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100" spc="-10" b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z="1100" spc="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1100" spc="-5" b="1">
                <a:solidFill>
                  <a:srgbClr val="FF0000"/>
                </a:solidFill>
                <a:latin typeface="Arial"/>
                <a:cs typeface="Arial"/>
              </a:rPr>
              <a:t>EP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1100" spc="-10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1100" spc="-15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1100" spc="-10" b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G</a:t>
            </a:r>
            <a:endParaRPr sz="11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557521" y="4433251"/>
            <a:ext cx="1697989" cy="608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4D4D4D"/>
                </a:solidFill>
                <a:latin typeface="Arial"/>
                <a:cs typeface="Arial"/>
              </a:rPr>
              <a:t>THE FUT</a:t>
            </a:r>
            <a:r>
              <a:rPr dirty="0" sz="1800" spc="-10" b="1">
                <a:solidFill>
                  <a:srgbClr val="4D4D4D"/>
                </a:solidFill>
                <a:latin typeface="Arial"/>
                <a:cs typeface="Arial"/>
              </a:rPr>
              <a:t>U</a:t>
            </a:r>
            <a:r>
              <a:rPr dirty="0" sz="1800" b="1">
                <a:solidFill>
                  <a:srgbClr val="4D4D4D"/>
                </a:solidFill>
                <a:latin typeface="Arial"/>
                <a:cs typeface="Arial"/>
              </a:rPr>
              <a:t>RE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5" b="1">
                <a:solidFill>
                  <a:srgbClr val="4D4D4D"/>
                </a:solidFill>
                <a:latin typeface="Arial"/>
                <a:cs typeface="Arial"/>
              </a:rPr>
              <a:t>W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H</a:t>
            </a:r>
            <a:r>
              <a:rPr dirty="0" sz="1200" spc="-125" b="1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T</a:t>
            </a:r>
            <a:r>
              <a:rPr dirty="0" sz="1200" spc="35" b="1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4D4D4D"/>
                </a:solidFill>
                <a:latin typeface="Arial"/>
                <a:cs typeface="Arial"/>
              </a:rPr>
              <a:t>W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ILL</a:t>
            </a:r>
            <a:r>
              <a:rPr dirty="0" sz="1200" spc="-15" b="1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H</a:t>
            </a:r>
            <a:r>
              <a:rPr dirty="0" sz="1200" spc="-45" b="1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PPEN</a:t>
            </a:r>
            <a:r>
              <a:rPr dirty="0" sz="1200" spc="20" b="1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?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5" b="1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dirty="0" sz="1100" spc="-10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1100" spc="-5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1100" spc="-10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1100" spc="-1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1100" spc="-15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1100" spc="-5" b="1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750177" y="4433251"/>
            <a:ext cx="2143125" cy="608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4D4D4D"/>
                </a:solidFill>
                <a:latin typeface="Arial"/>
                <a:cs typeface="Arial"/>
              </a:rPr>
              <a:t>CO</a:t>
            </a:r>
            <a:r>
              <a:rPr dirty="0" sz="1800" spc="-10" b="1">
                <a:solidFill>
                  <a:srgbClr val="4D4D4D"/>
                </a:solidFill>
                <a:latin typeface="Arial"/>
                <a:cs typeface="Arial"/>
              </a:rPr>
              <a:t>N</a:t>
            </a:r>
            <a:r>
              <a:rPr dirty="0" sz="1800" b="1">
                <a:solidFill>
                  <a:srgbClr val="4D4D4D"/>
                </a:solidFill>
                <a:latin typeface="Arial"/>
                <a:cs typeface="Arial"/>
              </a:rPr>
              <a:t>TROL</a:t>
            </a:r>
            <a:r>
              <a:rPr dirty="0" sz="1800" spc="-35" b="1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4D4D4D"/>
                </a:solidFill>
                <a:latin typeface="Arial"/>
                <a:cs typeface="Arial"/>
              </a:rPr>
              <a:t>FUT</a:t>
            </a:r>
            <a:r>
              <a:rPr dirty="0" sz="1800" spc="-10" b="1">
                <a:solidFill>
                  <a:srgbClr val="4D4D4D"/>
                </a:solidFill>
                <a:latin typeface="Arial"/>
                <a:cs typeface="Arial"/>
              </a:rPr>
              <a:t>U</a:t>
            </a:r>
            <a:r>
              <a:rPr dirty="0" sz="1800" b="1">
                <a:solidFill>
                  <a:srgbClr val="4D4D4D"/>
                </a:solidFill>
                <a:latin typeface="Arial"/>
                <a:cs typeface="Arial"/>
              </a:rPr>
              <a:t>RE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5" b="1">
                <a:solidFill>
                  <a:srgbClr val="4D4D4D"/>
                </a:solidFill>
                <a:latin typeface="Arial"/>
                <a:cs typeface="Arial"/>
              </a:rPr>
              <a:t>W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H</a:t>
            </a:r>
            <a:r>
              <a:rPr dirty="0" sz="1200" spc="-125" b="1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T</a:t>
            </a:r>
            <a:r>
              <a:rPr dirty="0" sz="1200" spc="35" b="1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SHOU</a:t>
            </a:r>
            <a:r>
              <a:rPr dirty="0" sz="1200" spc="-5" b="1">
                <a:solidFill>
                  <a:srgbClr val="4D4D4D"/>
                </a:solidFill>
                <a:latin typeface="Arial"/>
                <a:cs typeface="Arial"/>
              </a:rPr>
              <a:t>L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D </a:t>
            </a:r>
            <a:r>
              <a:rPr dirty="0" sz="1200" spc="5" b="1">
                <a:solidFill>
                  <a:srgbClr val="4D4D4D"/>
                </a:solidFill>
                <a:latin typeface="Arial"/>
                <a:cs typeface="Arial"/>
              </a:rPr>
              <a:t>W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E </a:t>
            </a:r>
            <a:r>
              <a:rPr dirty="0" sz="1200" spc="-10" b="1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DO</a:t>
            </a:r>
            <a:r>
              <a:rPr dirty="0" sz="1200" spc="15" b="1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?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5" b="1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dirty="0" sz="1100" spc="-10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1100" spc="-5" b="1">
                <a:solidFill>
                  <a:srgbClr val="FF0000"/>
                </a:solidFill>
                <a:latin typeface="Arial"/>
                <a:cs typeface="Arial"/>
              </a:rPr>
              <a:t>ES</a:t>
            </a:r>
            <a:r>
              <a:rPr dirty="0" sz="1100" spc="-10" b="1">
                <a:solidFill>
                  <a:srgbClr val="FF0000"/>
                </a:solidFill>
                <a:latin typeface="Arial"/>
                <a:cs typeface="Arial"/>
              </a:rPr>
              <a:t>CR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1100" spc="-5" b="1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dirty="0" sz="1100" spc="-15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1100" spc="-5" b="1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029714" y="4433251"/>
            <a:ext cx="2113915" cy="608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4D4D4D"/>
                </a:solidFill>
                <a:latin typeface="Arial"/>
                <a:cs typeface="Arial"/>
              </a:rPr>
              <a:t>THE P</a:t>
            </a:r>
            <a:r>
              <a:rPr dirty="0" sz="1800" spc="-10" b="1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dirty="0" sz="1800" b="1">
                <a:solidFill>
                  <a:srgbClr val="4D4D4D"/>
                </a:solidFill>
                <a:latin typeface="Arial"/>
                <a:cs typeface="Arial"/>
              </a:rPr>
              <a:t>ES</a:t>
            </a:r>
            <a:r>
              <a:rPr dirty="0" sz="1800" spc="-10" b="1">
                <a:solidFill>
                  <a:srgbClr val="4D4D4D"/>
                </a:solidFill>
                <a:latin typeface="Arial"/>
                <a:cs typeface="Arial"/>
              </a:rPr>
              <a:t>E</a:t>
            </a:r>
            <a:r>
              <a:rPr dirty="0" sz="1800" b="1">
                <a:solidFill>
                  <a:srgbClr val="4D4D4D"/>
                </a:solidFill>
                <a:latin typeface="Arial"/>
                <a:cs typeface="Arial"/>
              </a:rPr>
              <a:t>NT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5" b="1">
                <a:solidFill>
                  <a:srgbClr val="4D4D4D"/>
                </a:solidFill>
                <a:latin typeface="Arial"/>
                <a:cs typeface="Arial"/>
              </a:rPr>
              <a:t>W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H</a:t>
            </a:r>
            <a:r>
              <a:rPr dirty="0" sz="1200" spc="-125" b="1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T’S</a:t>
            </a:r>
            <a:r>
              <a:rPr dirty="0" sz="1200" spc="25" b="1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H</a:t>
            </a:r>
            <a:r>
              <a:rPr dirty="0" sz="1200" spc="-45" b="1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PPENING</a:t>
            </a:r>
            <a:r>
              <a:rPr dirty="0" sz="1200" spc="25" b="1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NOW</a:t>
            </a:r>
            <a:r>
              <a:rPr dirty="0" sz="1200" spc="5" b="1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D4D4D"/>
                </a:solidFill>
                <a:latin typeface="Arial"/>
                <a:cs typeface="Arial"/>
              </a:rPr>
              <a:t>?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10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1100" spc="-5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1100" spc="-45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dirty="0" sz="1100" spc="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100" spc="-15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IME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1940"/>
            <a:ext cx="9135530" cy="48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0" y="50"/>
            <a:ext cx="9144000" cy="8177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3296" y="427608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09">
                <a:moveTo>
                  <a:pt x="47625" y="0"/>
                </a:moveTo>
                <a:lnTo>
                  <a:pt x="25526" y="0"/>
                </a:lnTo>
                <a:lnTo>
                  <a:pt x="0" y="28955"/>
                </a:lnTo>
                <a:lnTo>
                  <a:pt x="22098" y="28955"/>
                </a:lnTo>
                <a:lnTo>
                  <a:pt x="4762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13393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91295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0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46934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28507" y="262636"/>
            <a:ext cx="0" cy="137795"/>
          </a:xfrm>
          <a:custGeom>
            <a:avLst/>
            <a:gdLst/>
            <a:ahLst/>
            <a:cxnLst/>
            <a:rect l="l" t="t" r="r" b="b"/>
            <a:pathLst>
              <a:path w="0" h="137795">
                <a:moveTo>
                  <a:pt x="0" y="0"/>
                </a:moveTo>
                <a:lnTo>
                  <a:pt x="0" y="137794"/>
                </a:lnTo>
              </a:path>
            </a:pathLst>
          </a:custGeom>
          <a:ln w="4546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38338" y="248158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 h="0">
                <a:moveTo>
                  <a:pt x="0" y="0"/>
                </a:moveTo>
                <a:lnTo>
                  <a:pt x="178688" y="0"/>
                </a:lnTo>
              </a:path>
            </a:pathLst>
          </a:custGeom>
          <a:ln w="3022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79561" y="233679"/>
            <a:ext cx="209550" cy="167005"/>
          </a:xfrm>
          <a:custGeom>
            <a:avLst/>
            <a:gdLst/>
            <a:ahLst/>
            <a:cxnLst/>
            <a:rect l="l" t="t" r="r" b="b"/>
            <a:pathLst>
              <a:path w="209550" h="167004">
                <a:moveTo>
                  <a:pt x="130937" y="0"/>
                </a:moveTo>
                <a:lnTo>
                  <a:pt x="78232" y="0"/>
                </a:lnTo>
                <a:lnTo>
                  <a:pt x="0" y="166750"/>
                </a:lnTo>
                <a:lnTo>
                  <a:pt x="49276" y="166750"/>
                </a:lnTo>
                <a:lnTo>
                  <a:pt x="62992" y="131064"/>
                </a:lnTo>
                <a:lnTo>
                  <a:pt x="192526" y="131064"/>
                </a:lnTo>
                <a:lnTo>
                  <a:pt x="179695" y="103759"/>
                </a:lnTo>
                <a:lnTo>
                  <a:pt x="73152" y="103759"/>
                </a:lnTo>
                <a:lnTo>
                  <a:pt x="103759" y="28956"/>
                </a:lnTo>
                <a:lnTo>
                  <a:pt x="144543" y="28956"/>
                </a:lnTo>
                <a:lnTo>
                  <a:pt x="130937" y="0"/>
                </a:lnTo>
                <a:close/>
              </a:path>
              <a:path w="209550" h="167004">
                <a:moveTo>
                  <a:pt x="192526" y="131064"/>
                </a:moveTo>
                <a:lnTo>
                  <a:pt x="146304" y="131064"/>
                </a:lnTo>
                <a:lnTo>
                  <a:pt x="159893" y="166750"/>
                </a:lnTo>
                <a:lnTo>
                  <a:pt x="209296" y="166750"/>
                </a:lnTo>
                <a:lnTo>
                  <a:pt x="192526" y="131064"/>
                </a:lnTo>
                <a:close/>
              </a:path>
              <a:path w="209550" h="167004">
                <a:moveTo>
                  <a:pt x="144543" y="28956"/>
                </a:moveTo>
                <a:lnTo>
                  <a:pt x="103759" y="28956"/>
                </a:lnTo>
                <a:lnTo>
                  <a:pt x="134366" y="103759"/>
                </a:lnTo>
                <a:lnTo>
                  <a:pt x="179695" y="103759"/>
                </a:lnTo>
                <a:lnTo>
                  <a:pt x="144543" y="2895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26010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88275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66177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1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21815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00892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82494" y="230412"/>
            <a:ext cx="186690" cy="173990"/>
          </a:xfrm>
          <a:custGeom>
            <a:avLst/>
            <a:gdLst/>
            <a:ahLst/>
            <a:cxnLst/>
            <a:rect l="l" t="t" r="r" b="b"/>
            <a:pathLst>
              <a:path w="186690" h="173990">
                <a:moveTo>
                  <a:pt x="94067" y="0"/>
                </a:moveTo>
                <a:lnTo>
                  <a:pt x="44129" y="10587"/>
                </a:lnTo>
                <a:lnTo>
                  <a:pt x="7360" y="46820"/>
                </a:lnTo>
                <a:lnTo>
                  <a:pt x="0" y="98949"/>
                </a:lnTo>
                <a:lnTo>
                  <a:pt x="1929" y="111517"/>
                </a:lnTo>
                <a:lnTo>
                  <a:pt x="23416" y="149633"/>
                </a:lnTo>
                <a:lnTo>
                  <a:pt x="61644" y="169117"/>
                </a:lnTo>
                <a:lnTo>
                  <a:pt x="100452" y="173410"/>
                </a:lnTo>
                <a:lnTo>
                  <a:pt x="111776" y="172666"/>
                </a:lnTo>
                <a:lnTo>
                  <a:pt x="162377" y="157325"/>
                </a:lnTo>
                <a:lnTo>
                  <a:pt x="172748" y="147920"/>
                </a:lnTo>
                <a:lnTo>
                  <a:pt x="104407" y="147920"/>
                </a:lnTo>
                <a:lnTo>
                  <a:pt x="95294" y="147892"/>
                </a:lnTo>
                <a:lnTo>
                  <a:pt x="53554" y="125070"/>
                </a:lnTo>
                <a:lnTo>
                  <a:pt x="45611" y="83448"/>
                </a:lnTo>
                <a:lnTo>
                  <a:pt x="46919" y="72521"/>
                </a:lnTo>
                <a:lnTo>
                  <a:pt x="64065" y="35738"/>
                </a:lnTo>
                <a:lnTo>
                  <a:pt x="89548" y="25619"/>
                </a:lnTo>
                <a:lnTo>
                  <a:pt x="170957" y="25619"/>
                </a:lnTo>
                <a:lnTo>
                  <a:pt x="169844" y="24242"/>
                </a:lnTo>
                <a:lnTo>
                  <a:pt x="133388" y="4894"/>
                </a:lnTo>
                <a:lnTo>
                  <a:pt x="108144" y="556"/>
                </a:lnTo>
                <a:lnTo>
                  <a:pt x="94067" y="0"/>
                </a:lnTo>
                <a:close/>
              </a:path>
              <a:path w="186690" h="173990">
                <a:moveTo>
                  <a:pt x="186441" y="109820"/>
                </a:moveTo>
                <a:lnTo>
                  <a:pt x="140348" y="109820"/>
                </a:lnTo>
                <a:lnTo>
                  <a:pt x="140348" y="116170"/>
                </a:lnTo>
                <a:lnTo>
                  <a:pt x="139205" y="122266"/>
                </a:lnTo>
                <a:lnTo>
                  <a:pt x="104407" y="147920"/>
                </a:lnTo>
                <a:lnTo>
                  <a:pt x="172748" y="147920"/>
                </a:lnTo>
                <a:lnTo>
                  <a:pt x="179669" y="137949"/>
                </a:lnTo>
                <a:lnTo>
                  <a:pt x="184417" y="125568"/>
                </a:lnTo>
                <a:lnTo>
                  <a:pt x="185560" y="120615"/>
                </a:lnTo>
                <a:lnTo>
                  <a:pt x="186322" y="115281"/>
                </a:lnTo>
                <a:lnTo>
                  <a:pt x="186441" y="109820"/>
                </a:lnTo>
                <a:close/>
              </a:path>
              <a:path w="186690" h="173990">
                <a:moveTo>
                  <a:pt x="170957" y="25619"/>
                </a:moveTo>
                <a:lnTo>
                  <a:pt x="103899" y="25619"/>
                </a:lnTo>
                <a:lnTo>
                  <a:pt x="110376" y="26508"/>
                </a:lnTo>
                <a:lnTo>
                  <a:pt x="119077" y="29445"/>
                </a:lnTo>
                <a:lnTo>
                  <a:pt x="139700" y="60290"/>
                </a:lnTo>
                <a:lnTo>
                  <a:pt x="185560" y="60290"/>
                </a:lnTo>
                <a:lnTo>
                  <a:pt x="185179" y="56861"/>
                </a:lnTo>
                <a:lnTo>
                  <a:pt x="184671" y="53178"/>
                </a:lnTo>
                <a:lnTo>
                  <a:pt x="182507" y="44433"/>
                </a:lnTo>
                <a:lnTo>
                  <a:pt x="177592" y="33828"/>
                </a:lnTo>
                <a:lnTo>
                  <a:pt x="170957" y="256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87944" y="446409"/>
            <a:ext cx="41275" cy="105410"/>
          </a:xfrm>
          <a:custGeom>
            <a:avLst/>
            <a:gdLst/>
            <a:ahLst/>
            <a:cxnLst/>
            <a:rect l="l" t="t" r="r" b="b"/>
            <a:pathLst>
              <a:path w="41275" h="105409">
                <a:moveTo>
                  <a:pt x="40766" y="0"/>
                </a:moveTo>
                <a:lnTo>
                  <a:pt x="39243" y="122"/>
                </a:lnTo>
                <a:lnTo>
                  <a:pt x="1" y="3677"/>
                </a:lnTo>
                <a:lnTo>
                  <a:pt x="0" y="9520"/>
                </a:lnTo>
                <a:lnTo>
                  <a:pt x="17145" y="11552"/>
                </a:lnTo>
                <a:lnTo>
                  <a:pt x="17145" y="105369"/>
                </a:lnTo>
                <a:lnTo>
                  <a:pt x="40766" y="105405"/>
                </a:lnTo>
                <a:lnTo>
                  <a:pt x="4076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49158" y="478662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59">
                <a:moveTo>
                  <a:pt x="33655" y="0"/>
                </a:moveTo>
                <a:lnTo>
                  <a:pt x="32131" y="253"/>
                </a:lnTo>
                <a:lnTo>
                  <a:pt x="336" y="5155"/>
                </a:lnTo>
                <a:lnTo>
                  <a:pt x="0" y="10667"/>
                </a:lnTo>
                <a:lnTo>
                  <a:pt x="1524" y="10667"/>
                </a:lnTo>
                <a:lnTo>
                  <a:pt x="11557" y="11049"/>
                </a:lnTo>
                <a:lnTo>
                  <a:pt x="13843" y="13081"/>
                </a:lnTo>
                <a:lnTo>
                  <a:pt x="13843" y="72377"/>
                </a:lnTo>
                <a:lnTo>
                  <a:pt x="33655" y="73151"/>
                </a:lnTo>
                <a:lnTo>
                  <a:pt x="33655" y="37130"/>
                </a:lnTo>
                <a:lnTo>
                  <a:pt x="37869" y="23521"/>
                </a:lnTo>
                <a:lnTo>
                  <a:pt x="47925" y="14251"/>
                </a:lnTo>
                <a:lnTo>
                  <a:pt x="81056" y="14251"/>
                </a:lnTo>
                <a:lnTo>
                  <a:pt x="80496" y="12018"/>
                </a:lnTo>
                <a:lnTo>
                  <a:pt x="36714" y="12018"/>
                </a:lnTo>
                <a:lnTo>
                  <a:pt x="33655" y="10667"/>
                </a:lnTo>
                <a:lnTo>
                  <a:pt x="33655" y="0"/>
                </a:lnTo>
                <a:close/>
              </a:path>
              <a:path w="83820" h="73659">
                <a:moveTo>
                  <a:pt x="81056" y="14251"/>
                </a:moveTo>
                <a:lnTo>
                  <a:pt x="47925" y="14251"/>
                </a:lnTo>
                <a:lnTo>
                  <a:pt x="61003" y="18230"/>
                </a:lnTo>
                <a:lnTo>
                  <a:pt x="63368" y="31854"/>
                </a:lnTo>
                <a:lnTo>
                  <a:pt x="63372" y="73132"/>
                </a:lnTo>
                <a:lnTo>
                  <a:pt x="83312" y="73151"/>
                </a:lnTo>
                <a:lnTo>
                  <a:pt x="83312" y="23253"/>
                </a:lnTo>
                <a:lnTo>
                  <a:pt x="81056" y="14251"/>
                </a:lnTo>
                <a:close/>
              </a:path>
              <a:path w="83820" h="73659">
                <a:moveTo>
                  <a:pt x="61341" y="253"/>
                </a:moveTo>
                <a:lnTo>
                  <a:pt x="46385" y="4056"/>
                </a:lnTo>
                <a:lnTo>
                  <a:pt x="36714" y="12018"/>
                </a:lnTo>
                <a:lnTo>
                  <a:pt x="80496" y="12018"/>
                </a:lnTo>
                <a:lnTo>
                  <a:pt x="79651" y="8643"/>
                </a:lnTo>
                <a:lnTo>
                  <a:pt x="69088" y="1207"/>
                </a:lnTo>
                <a:lnTo>
                  <a:pt x="6134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856346" y="47866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0" y="56641"/>
                </a:moveTo>
                <a:lnTo>
                  <a:pt x="0" y="72009"/>
                </a:lnTo>
                <a:lnTo>
                  <a:pt x="1397" y="72136"/>
                </a:lnTo>
                <a:lnTo>
                  <a:pt x="5460" y="73025"/>
                </a:lnTo>
                <a:lnTo>
                  <a:pt x="12700" y="74929"/>
                </a:lnTo>
                <a:lnTo>
                  <a:pt x="22859" y="74929"/>
                </a:lnTo>
                <a:lnTo>
                  <a:pt x="39664" y="72322"/>
                </a:lnTo>
                <a:lnTo>
                  <a:pt x="49534" y="65532"/>
                </a:lnTo>
                <a:lnTo>
                  <a:pt x="14350" y="65532"/>
                </a:lnTo>
                <a:lnTo>
                  <a:pt x="6730" y="60706"/>
                </a:lnTo>
                <a:lnTo>
                  <a:pt x="2158" y="58038"/>
                </a:lnTo>
                <a:lnTo>
                  <a:pt x="0" y="56641"/>
                </a:lnTo>
                <a:close/>
              </a:path>
              <a:path w="54609" h="74929">
                <a:moveTo>
                  <a:pt x="36702" y="0"/>
                </a:moveTo>
                <a:lnTo>
                  <a:pt x="29209" y="0"/>
                </a:lnTo>
                <a:lnTo>
                  <a:pt x="12797" y="2849"/>
                </a:lnTo>
                <a:lnTo>
                  <a:pt x="2785" y="10910"/>
                </a:lnTo>
                <a:lnTo>
                  <a:pt x="3816" y="27349"/>
                </a:lnTo>
                <a:lnTo>
                  <a:pt x="10258" y="37033"/>
                </a:lnTo>
                <a:lnTo>
                  <a:pt x="19333" y="42817"/>
                </a:lnTo>
                <a:lnTo>
                  <a:pt x="36449" y="51181"/>
                </a:lnTo>
                <a:lnTo>
                  <a:pt x="36449" y="62357"/>
                </a:lnTo>
                <a:lnTo>
                  <a:pt x="31750" y="65532"/>
                </a:lnTo>
                <a:lnTo>
                  <a:pt x="49534" y="65532"/>
                </a:lnTo>
                <a:lnTo>
                  <a:pt x="50446" y="64904"/>
                </a:lnTo>
                <a:lnTo>
                  <a:pt x="54353" y="53281"/>
                </a:lnTo>
                <a:lnTo>
                  <a:pt x="49945" y="40664"/>
                </a:lnTo>
                <a:lnTo>
                  <a:pt x="39564" y="32473"/>
                </a:lnTo>
                <a:lnTo>
                  <a:pt x="24256" y="24637"/>
                </a:lnTo>
                <a:lnTo>
                  <a:pt x="17652" y="21336"/>
                </a:lnTo>
                <a:lnTo>
                  <a:pt x="17652" y="10033"/>
                </a:lnTo>
                <a:lnTo>
                  <a:pt x="25019" y="9271"/>
                </a:lnTo>
                <a:lnTo>
                  <a:pt x="49275" y="9271"/>
                </a:lnTo>
                <a:lnTo>
                  <a:pt x="49275" y="2794"/>
                </a:lnTo>
                <a:lnTo>
                  <a:pt x="46862" y="2286"/>
                </a:lnTo>
                <a:lnTo>
                  <a:pt x="36702" y="0"/>
                </a:lnTo>
                <a:close/>
              </a:path>
              <a:path w="54609" h="74929">
                <a:moveTo>
                  <a:pt x="49275" y="9271"/>
                </a:moveTo>
                <a:lnTo>
                  <a:pt x="36195" y="9271"/>
                </a:lnTo>
                <a:lnTo>
                  <a:pt x="46354" y="15621"/>
                </a:lnTo>
                <a:lnTo>
                  <a:pt x="49275" y="17525"/>
                </a:lnTo>
                <a:lnTo>
                  <a:pt x="49275" y="92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20990" y="478662"/>
            <a:ext cx="83820" cy="104139"/>
          </a:xfrm>
          <a:custGeom>
            <a:avLst/>
            <a:gdLst/>
            <a:ahLst/>
            <a:cxnLst/>
            <a:rect l="l" t="t" r="r" b="b"/>
            <a:pathLst>
              <a:path w="83820" h="104140">
                <a:moveTo>
                  <a:pt x="33146" y="0"/>
                </a:moveTo>
                <a:lnTo>
                  <a:pt x="264" y="5165"/>
                </a:lnTo>
                <a:lnTo>
                  <a:pt x="0" y="10795"/>
                </a:lnTo>
                <a:lnTo>
                  <a:pt x="1396" y="10795"/>
                </a:lnTo>
                <a:lnTo>
                  <a:pt x="11302" y="11049"/>
                </a:lnTo>
                <a:lnTo>
                  <a:pt x="13080" y="12953"/>
                </a:lnTo>
                <a:lnTo>
                  <a:pt x="13081" y="103864"/>
                </a:lnTo>
                <a:lnTo>
                  <a:pt x="33019" y="103886"/>
                </a:lnTo>
                <a:lnTo>
                  <a:pt x="33019" y="78229"/>
                </a:lnTo>
                <a:lnTo>
                  <a:pt x="36702" y="71247"/>
                </a:lnTo>
                <a:lnTo>
                  <a:pt x="69168" y="71247"/>
                </a:lnTo>
                <a:lnTo>
                  <a:pt x="77205" y="65139"/>
                </a:lnTo>
                <a:lnTo>
                  <a:pt x="78769" y="61891"/>
                </a:lnTo>
                <a:lnTo>
                  <a:pt x="56120" y="61891"/>
                </a:lnTo>
                <a:lnTo>
                  <a:pt x="39765" y="59429"/>
                </a:lnTo>
                <a:lnTo>
                  <a:pt x="33723" y="49900"/>
                </a:lnTo>
                <a:lnTo>
                  <a:pt x="33019" y="36195"/>
                </a:lnTo>
                <a:lnTo>
                  <a:pt x="34692" y="23019"/>
                </a:lnTo>
                <a:lnTo>
                  <a:pt x="43289" y="11979"/>
                </a:lnTo>
                <a:lnTo>
                  <a:pt x="48386" y="11049"/>
                </a:lnTo>
                <a:lnTo>
                  <a:pt x="75553" y="11049"/>
                </a:lnTo>
                <a:lnTo>
                  <a:pt x="75139" y="10413"/>
                </a:lnTo>
                <a:lnTo>
                  <a:pt x="33146" y="10413"/>
                </a:lnTo>
                <a:lnTo>
                  <a:pt x="33146" y="0"/>
                </a:lnTo>
                <a:close/>
              </a:path>
              <a:path w="83820" h="104140">
                <a:moveTo>
                  <a:pt x="69168" y="71247"/>
                </a:moveTo>
                <a:lnTo>
                  <a:pt x="36702" y="71247"/>
                </a:lnTo>
                <a:lnTo>
                  <a:pt x="42417" y="75311"/>
                </a:lnTo>
                <a:lnTo>
                  <a:pt x="53339" y="75311"/>
                </a:lnTo>
                <a:lnTo>
                  <a:pt x="67202" y="72741"/>
                </a:lnTo>
                <a:lnTo>
                  <a:pt x="69168" y="71247"/>
                </a:lnTo>
                <a:close/>
              </a:path>
              <a:path w="83820" h="104140">
                <a:moveTo>
                  <a:pt x="75553" y="11049"/>
                </a:moveTo>
                <a:lnTo>
                  <a:pt x="48386" y="11049"/>
                </a:lnTo>
                <a:lnTo>
                  <a:pt x="59979" y="17644"/>
                </a:lnTo>
                <a:lnTo>
                  <a:pt x="63366" y="31698"/>
                </a:lnTo>
                <a:lnTo>
                  <a:pt x="61642" y="51516"/>
                </a:lnTo>
                <a:lnTo>
                  <a:pt x="56120" y="61891"/>
                </a:lnTo>
                <a:lnTo>
                  <a:pt x="78769" y="61891"/>
                </a:lnTo>
                <a:lnTo>
                  <a:pt x="83211" y="52667"/>
                </a:lnTo>
                <a:lnTo>
                  <a:pt x="82741" y="31690"/>
                </a:lnTo>
                <a:lnTo>
                  <a:pt x="79191" y="16639"/>
                </a:lnTo>
                <a:lnTo>
                  <a:pt x="75553" y="11049"/>
                </a:lnTo>
                <a:close/>
              </a:path>
              <a:path w="83820" h="104140">
                <a:moveTo>
                  <a:pt x="54101" y="253"/>
                </a:moveTo>
                <a:lnTo>
                  <a:pt x="46735" y="253"/>
                </a:lnTo>
                <a:lnTo>
                  <a:pt x="39624" y="3683"/>
                </a:lnTo>
                <a:lnTo>
                  <a:pt x="33146" y="10413"/>
                </a:lnTo>
                <a:lnTo>
                  <a:pt x="75139" y="10413"/>
                </a:lnTo>
                <a:lnTo>
                  <a:pt x="72805" y="6826"/>
                </a:lnTo>
                <a:lnTo>
                  <a:pt x="63832" y="1594"/>
                </a:lnTo>
                <a:lnTo>
                  <a:pt x="5410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19668" y="478831"/>
            <a:ext cx="34290" cy="73025"/>
          </a:xfrm>
          <a:custGeom>
            <a:avLst/>
            <a:gdLst/>
            <a:ahLst/>
            <a:cxnLst/>
            <a:rect l="l" t="t" r="r" b="b"/>
            <a:pathLst>
              <a:path w="34290" h="73025">
                <a:moveTo>
                  <a:pt x="34035" y="0"/>
                </a:moveTo>
                <a:lnTo>
                  <a:pt x="32257" y="85"/>
                </a:lnTo>
                <a:lnTo>
                  <a:pt x="0" y="5038"/>
                </a:lnTo>
                <a:lnTo>
                  <a:pt x="0" y="10499"/>
                </a:lnTo>
                <a:lnTo>
                  <a:pt x="1524" y="10499"/>
                </a:lnTo>
                <a:lnTo>
                  <a:pt x="11429" y="10880"/>
                </a:lnTo>
                <a:lnTo>
                  <a:pt x="13588" y="12785"/>
                </a:lnTo>
                <a:lnTo>
                  <a:pt x="13588" y="72209"/>
                </a:lnTo>
                <a:lnTo>
                  <a:pt x="34035" y="72983"/>
                </a:lnTo>
                <a:lnTo>
                  <a:pt x="3403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31606" y="448055"/>
            <a:ext cx="24130" cy="20955"/>
          </a:xfrm>
          <a:custGeom>
            <a:avLst/>
            <a:gdLst/>
            <a:ahLst/>
            <a:cxnLst/>
            <a:rect l="l" t="t" r="r" b="b"/>
            <a:pathLst>
              <a:path w="24129" h="20954">
                <a:moveTo>
                  <a:pt x="18288" y="0"/>
                </a:moveTo>
                <a:lnTo>
                  <a:pt x="5207" y="0"/>
                </a:lnTo>
                <a:lnTo>
                  <a:pt x="0" y="4572"/>
                </a:lnTo>
                <a:lnTo>
                  <a:pt x="0" y="15748"/>
                </a:lnTo>
                <a:lnTo>
                  <a:pt x="5207" y="20447"/>
                </a:lnTo>
                <a:lnTo>
                  <a:pt x="18288" y="20447"/>
                </a:lnTo>
                <a:lnTo>
                  <a:pt x="23749" y="15748"/>
                </a:lnTo>
                <a:lnTo>
                  <a:pt x="23749" y="4572"/>
                </a:lnTo>
                <a:lnTo>
                  <a:pt x="1828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72373" y="478662"/>
            <a:ext cx="64769" cy="73660"/>
          </a:xfrm>
          <a:custGeom>
            <a:avLst/>
            <a:gdLst/>
            <a:ahLst/>
            <a:cxnLst/>
            <a:rect l="l" t="t" r="r" b="b"/>
            <a:pathLst>
              <a:path w="64770" h="73659">
                <a:moveTo>
                  <a:pt x="33527" y="0"/>
                </a:moveTo>
                <a:lnTo>
                  <a:pt x="306" y="5159"/>
                </a:lnTo>
                <a:lnTo>
                  <a:pt x="0" y="10667"/>
                </a:lnTo>
                <a:lnTo>
                  <a:pt x="1270" y="10667"/>
                </a:lnTo>
                <a:lnTo>
                  <a:pt x="11429" y="11049"/>
                </a:lnTo>
                <a:lnTo>
                  <a:pt x="13461" y="12953"/>
                </a:lnTo>
                <a:lnTo>
                  <a:pt x="13461" y="72377"/>
                </a:lnTo>
                <a:lnTo>
                  <a:pt x="33527" y="73151"/>
                </a:lnTo>
                <a:lnTo>
                  <a:pt x="33527" y="37619"/>
                </a:lnTo>
                <a:lnTo>
                  <a:pt x="35728" y="26250"/>
                </a:lnTo>
                <a:lnTo>
                  <a:pt x="46789" y="16972"/>
                </a:lnTo>
                <a:lnTo>
                  <a:pt x="56642" y="16001"/>
                </a:lnTo>
                <a:lnTo>
                  <a:pt x="64643" y="16001"/>
                </a:lnTo>
                <a:lnTo>
                  <a:pt x="64643" y="14732"/>
                </a:lnTo>
                <a:lnTo>
                  <a:pt x="33527" y="14732"/>
                </a:lnTo>
                <a:lnTo>
                  <a:pt x="33527" y="0"/>
                </a:lnTo>
                <a:close/>
              </a:path>
              <a:path w="64770" h="73659">
                <a:moveTo>
                  <a:pt x="64643" y="16001"/>
                </a:moveTo>
                <a:lnTo>
                  <a:pt x="56642" y="16001"/>
                </a:lnTo>
                <a:lnTo>
                  <a:pt x="59054" y="16763"/>
                </a:lnTo>
                <a:lnTo>
                  <a:pt x="61468" y="17272"/>
                </a:lnTo>
                <a:lnTo>
                  <a:pt x="64643" y="18287"/>
                </a:lnTo>
                <a:lnTo>
                  <a:pt x="64643" y="16001"/>
                </a:lnTo>
                <a:close/>
              </a:path>
              <a:path w="64770" h="73659">
                <a:moveTo>
                  <a:pt x="57023" y="253"/>
                </a:moveTo>
                <a:lnTo>
                  <a:pt x="42672" y="253"/>
                </a:lnTo>
                <a:lnTo>
                  <a:pt x="36702" y="8254"/>
                </a:lnTo>
                <a:lnTo>
                  <a:pt x="33527" y="14732"/>
                </a:lnTo>
                <a:lnTo>
                  <a:pt x="64643" y="14732"/>
                </a:lnTo>
                <a:lnTo>
                  <a:pt x="64643" y="1142"/>
                </a:lnTo>
                <a:lnTo>
                  <a:pt x="63500" y="1015"/>
                </a:lnTo>
                <a:lnTo>
                  <a:pt x="60198" y="381"/>
                </a:lnTo>
                <a:lnTo>
                  <a:pt x="57023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46077" y="479240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64" y="0"/>
                </a:moveTo>
                <a:lnTo>
                  <a:pt x="25997" y="1407"/>
                </a:lnTo>
                <a:lnTo>
                  <a:pt x="12575" y="6351"/>
                </a:lnTo>
                <a:lnTo>
                  <a:pt x="4081" y="14771"/>
                </a:lnTo>
                <a:lnTo>
                  <a:pt x="0" y="26605"/>
                </a:lnTo>
                <a:lnTo>
                  <a:pt x="1564" y="43893"/>
                </a:lnTo>
                <a:lnTo>
                  <a:pt x="6725" y="57183"/>
                </a:lnTo>
                <a:lnTo>
                  <a:pt x="15209" y="66602"/>
                </a:lnTo>
                <a:lnTo>
                  <a:pt x="26740" y="72278"/>
                </a:lnTo>
                <a:lnTo>
                  <a:pt x="41044" y="74339"/>
                </a:lnTo>
                <a:lnTo>
                  <a:pt x="57176" y="72798"/>
                </a:lnTo>
                <a:lnTo>
                  <a:pt x="66415" y="70357"/>
                </a:lnTo>
                <a:lnTo>
                  <a:pt x="67774" y="69906"/>
                </a:lnTo>
                <a:lnTo>
                  <a:pt x="67774" y="63429"/>
                </a:lnTo>
                <a:lnTo>
                  <a:pt x="50375" y="63429"/>
                </a:lnTo>
                <a:lnTo>
                  <a:pt x="35380" y="59571"/>
                </a:lnTo>
                <a:lnTo>
                  <a:pt x="26034" y="49834"/>
                </a:lnTo>
                <a:lnTo>
                  <a:pt x="21558" y="36973"/>
                </a:lnTo>
                <a:lnTo>
                  <a:pt x="30701" y="33099"/>
                </a:lnTo>
                <a:lnTo>
                  <a:pt x="48165" y="31210"/>
                </a:lnTo>
                <a:lnTo>
                  <a:pt x="64113" y="30594"/>
                </a:lnTo>
                <a:lnTo>
                  <a:pt x="69171" y="29139"/>
                </a:lnTo>
                <a:lnTo>
                  <a:pt x="67828" y="21900"/>
                </a:lnTo>
                <a:lnTo>
                  <a:pt x="22490" y="21900"/>
                </a:lnTo>
                <a:lnTo>
                  <a:pt x="21673" y="16693"/>
                </a:lnTo>
                <a:lnTo>
                  <a:pt x="24848" y="7168"/>
                </a:lnTo>
                <a:lnTo>
                  <a:pt x="60299" y="7168"/>
                </a:lnTo>
                <a:lnTo>
                  <a:pt x="58368" y="4849"/>
                </a:lnTo>
                <a:lnTo>
                  <a:pt x="44864" y="0"/>
                </a:lnTo>
                <a:close/>
              </a:path>
              <a:path w="69215" h="74929">
                <a:moveTo>
                  <a:pt x="67774" y="60381"/>
                </a:moveTo>
                <a:lnTo>
                  <a:pt x="65869" y="61143"/>
                </a:lnTo>
                <a:lnTo>
                  <a:pt x="62567" y="62159"/>
                </a:lnTo>
                <a:lnTo>
                  <a:pt x="56852" y="63429"/>
                </a:lnTo>
                <a:lnTo>
                  <a:pt x="67774" y="63429"/>
                </a:lnTo>
                <a:lnTo>
                  <a:pt x="67774" y="60381"/>
                </a:lnTo>
                <a:close/>
              </a:path>
              <a:path w="69215" h="74929">
                <a:moveTo>
                  <a:pt x="60299" y="7168"/>
                </a:moveTo>
                <a:lnTo>
                  <a:pt x="46438" y="7168"/>
                </a:lnTo>
                <a:lnTo>
                  <a:pt x="49232" y="14915"/>
                </a:lnTo>
                <a:lnTo>
                  <a:pt x="49359" y="21900"/>
                </a:lnTo>
                <a:lnTo>
                  <a:pt x="67828" y="21900"/>
                </a:lnTo>
                <a:lnTo>
                  <a:pt x="66470" y="14581"/>
                </a:lnTo>
                <a:lnTo>
                  <a:pt x="60299" y="71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36026" y="444880"/>
            <a:ext cx="81915" cy="107314"/>
          </a:xfrm>
          <a:custGeom>
            <a:avLst/>
            <a:gdLst/>
            <a:ahLst/>
            <a:cxnLst/>
            <a:rect l="l" t="t" r="r" b="b"/>
            <a:pathLst>
              <a:path w="81915" h="107315">
                <a:moveTo>
                  <a:pt x="31242" y="0"/>
                </a:moveTo>
                <a:lnTo>
                  <a:pt x="225" y="3908"/>
                </a:lnTo>
                <a:lnTo>
                  <a:pt x="0" y="9398"/>
                </a:lnTo>
                <a:lnTo>
                  <a:pt x="1524" y="9398"/>
                </a:lnTo>
                <a:lnTo>
                  <a:pt x="11049" y="9779"/>
                </a:lnTo>
                <a:lnTo>
                  <a:pt x="13207" y="12065"/>
                </a:lnTo>
                <a:lnTo>
                  <a:pt x="13207" y="106833"/>
                </a:lnTo>
                <a:lnTo>
                  <a:pt x="32766" y="106934"/>
                </a:lnTo>
                <a:lnTo>
                  <a:pt x="32765" y="71302"/>
                </a:lnTo>
                <a:lnTo>
                  <a:pt x="37002" y="55980"/>
                </a:lnTo>
                <a:lnTo>
                  <a:pt x="46558" y="47361"/>
                </a:lnTo>
                <a:lnTo>
                  <a:pt x="62229" y="46355"/>
                </a:lnTo>
                <a:lnTo>
                  <a:pt x="79341" y="46355"/>
                </a:lnTo>
                <a:lnTo>
                  <a:pt x="78595" y="45235"/>
                </a:lnTo>
                <a:lnTo>
                  <a:pt x="35534" y="45235"/>
                </a:lnTo>
                <a:lnTo>
                  <a:pt x="33805" y="34828"/>
                </a:lnTo>
                <a:lnTo>
                  <a:pt x="33006" y="17256"/>
                </a:lnTo>
                <a:lnTo>
                  <a:pt x="32778" y="2739"/>
                </a:lnTo>
                <a:lnTo>
                  <a:pt x="31242" y="0"/>
                </a:lnTo>
                <a:close/>
              </a:path>
              <a:path w="81915" h="107315">
                <a:moveTo>
                  <a:pt x="79341" y="46355"/>
                </a:moveTo>
                <a:lnTo>
                  <a:pt x="62229" y="46355"/>
                </a:lnTo>
                <a:lnTo>
                  <a:pt x="62229" y="106774"/>
                </a:lnTo>
                <a:lnTo>
                  <a:pt x="81660" y="106934"/>
                </a:lnTo>
                <a:lnTo>
                  <a:pt x="81660" y="60032"/>
                </a:lnTo>
                <a:lnTo>
                  <a:pt x="80567" y="48193"/>
                </a:lnTo>
                <a:lnTo>
                  <a:pt x="79341" y="46355"/>
                </a:lnTo>
                <a:close/>
              </a:path>
              <a:path w="81915" h="107315">
                <a:moveTo>
                  <a:pt x="59690" y="33401"/>
                </a:moveTo>
                <a:lnTo>
                  <a:pt x="44954" y="37122"/>
                </a:lnTo>
                <a:lnTo>
                  <a:pt x="35534" y="45235"/>
                </a:lnTo>
                <a:lnTo>
                  <a:pt x="78595" y="45235"/>
                </a:lnTo>
                <a:lnTo>
                  <a:pt x="72912" y="36712"/>
                </a:lnTo>
                <a:lnTo>
                  <a:pt x="59690" y="3340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438686" y="479225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41" y="0"/>
                </a:moveTo>
                <a:lnTo>
                  <a:pt x="26029" y="1416"/>
                </a:lnTo>
                <a:lnTo>
                  <a:pt x="12613" y="6370"/>
                </a:lnTo>
                <a:lnTo>
                  <a:pt x="4100" y="14799"/>
                </a:lnTo>
                <a:lnTo>
                  <a:pt x="0" y="26645"/>
                </a:lnTo>
                <a:lnTo>
                  <a:pt x="1557" y="43884"/>
                </a:lnTo>
                <a:lnTo>
                  <a:pt x="6707" y="57150"/>
                </a:lnTo>
                <a:lnTo>
                  <a:pt x="15188" y="66565"/>
                </a:lnTo>
                <a:lnTo>
                  <a:pt x="26739" y="72257"/>
                </a:lnTo>
                <a:lnTo>
                  <a:pt x="41098" y="74350"/>
                </a:lnTo>
                <a:lnTo>
                  <a:pt x="57209" y="72807"/>
                </a:lnTo>
                <a:lnTo>
                  <a:pt x="66437" y="70365"/>
                </a:lnTo>
                <a:lnTo>
                  <a:pt x="67773" y="69922"/>
                </a:lnTo>
                <a:lnTo>
                  <a:pt x="67773" y="63445"/>
                </a:lnTo>
                <a:lnTo>
                  <a:pt x="50374" y="63445"/>
                </a:lnTo>
                <a:lnTo>
                  <a:pt x="35306" y="59559"/>
                </a:lnTo>
                <a:lnTo>
                  <a:pt x="26044" y="49759"/>
                </a:lnTo>
                <a:lnTo>
                  <a:pt x="21728" y="36832"/>
                </a:lnTo>
                <a:lnTo>
                  <a:pt x="30827" y="33042"/>
                </a:lnTo>
                <a:lnTo>
                  <a:pt x="48328" y="31201"/>
                </a:lnTo>
                <a:lnTo>
                  <a:pt x="64255" y="30605"/>
                </a:lnTo>
                <a:lnTo>
                  <a:pt x="69170" y="29155"/>
                </a:lnTo>
                <a:lnTo>
                  <a:pt x="67826" y="21916"/>
                </a:lnTo>
                <a:lnTo>
                  <a:pt x="22530" y="21916"/>
                </a:lnTo>
                <a:lnTo>
                  <a:pt x="21545" y="16709"/>
                </a:lnTo>
                <a:lnTo>
                  <a:pt x="24847" y="7184"/>
                </a:lnTo>
                <a:lnTo>
                  <a:pt x="60304" y="7184"/>
                </a:lnTo>
                <a:lnTo>
                  <a:pt x="58345" y="4833"/>
                </a:lnTo>
                <a:lnTo>
                  <a:pt x="44841" y="0"/>
                </a:lnTo>
                <a:close/>
              </a:path>
              <a:path w="69215" h="74929">
                <a:moveTo>
                  <a:pt x="67773" y="60397"/>
                </a:moveTo>
                <a:lnTo>
                  <a:pt x="65868" y="61159"/>
                </a:lnTo>
                <a:lnTo>
                  <a:pt x="62566" y="62175"/>
                </a:lnTo>
                <a:lnTo>
                  <a:pt x="56851" y="63445"/>
                </a:lnTo>
                <a:lnTo>
                  <a:pt x="67773" y="63445"/>
                </a:lnTo>
                <a:lnTo>
                  <a:pt x="67773" y="60397"/>
                </a:lnTo>
                <a:close/>
              </a:path>
              <a:path w="69215" h="74929">
                <a:moveTo>
                  <a:pt x="60304" y="7184"/>
                </a:moveTo>
                <a:lnTo>
                  <a:pt x="46437" y="7184"/>
                </a:lnTo>
                <a:lnTo>
                  <a:pt x="49104" y="14931"/>
                </a:lnTo>
                <a:lnTo>
                  <a:pt x="49485" y="21916"/>
                </a:lnTo>
                <a:lnTo>
                  <a:pt x="67826" y="21916"/>
                </a:lnTo>
                <a:lnTo>
                  <a:pt x="66461" y="14570"/>
                </a:lnTo>
                <a:lnTo>
                  <a:pt x="60304" y="718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1382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6195" y="31369"/>
                </a:moveTo>
                <a:lnTo>
                  <a:pt x="13462" y="31369"/>
                </a:lnTo>
                <a:lnTo>
                  <a:pt x="13462" y="73590"/>
                </a:lnTo>
                <a:lnTo>
                  <a:pt x="17654" y="89862"/>
                </a:lnTo>
                <a:lnTo>
                  <a:pt x="28511" y="96084"/>
                </a:lnTo>
                <a:lnTo>
                  <a:pt x="44831" y="97027"/>
                </a:lnTo>
                <a:lnTo>
                  <a:pt x="48895" y="96393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290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6195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450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462" y="0"/>
                </a:lnTo>
                <a:lnTo>
                  <a:pt x="13462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57259" y="448055"/>
            <a:ext cx="119380" cy="104139"/>
          </a:xfrm>
          <a:custGeom>
            <a:avLst/>
            <a:gdLst/>
            <a:ahLst/>
            <a:cxnLst/>
            <a:rect l="l" t="t" r="r" b="b"/>
            <a:pathLst>
              <a:path w="119379" h="104140">
                <a:moveTo>
                  <a:pt x="239" y="2"/>
                </a:moveTo>
                <a:lnTo>
                  <a:pt x="0" y="5969"/>
                </a:lnTo>
                <a:lnTo>
                  <a:pt x="3937" y="6731"/>
                </a:lnTo>
                <a:lnTo>
                  <a:pt x="16001" y="8763"/>
                </a:lnTo>
                <a:lnTo>
                  <a:pt x="16891" y="8763"/>
                </a:lnTo>
                <a:lnTo>
                  <a:pt x="16891" y="103712"/>
                </a:lnTo>
                <a:lnTo>
                  <a:pt x="38354" y="103759"/>
                </a:lnTo>
                <a:lnTo>
                  <a:pt x="38353" y="24149"/>
                </a:lnTo>
                <a:lnTo>
                  <a:pt x="61676" y="24149"/>
                </a:lnTo>
                <a:lnTo>
                  <a:pt x="46080" y="547"/>
                </a:lnTo>
                <a:lnTo>
                  <a:pt x="239" y="2"/>
                </a:lnTo>
                <a:close/>
              </a:path>
              <a:path w="119379" h="104140">
                <a:moveTo>
                  <a:pt x="61676" y="24149"/>
                </a:moveTo>
                <a:lnTo>
                  <a:pt x="38353" y="24149"/>
                </a:lnTo>
                <a:lnTo>
                  <a:pt x="42146" y="28984"/>
                </a:lnTo>
                <a:lnTo>
                  <a:pt x="49429" y="39335"/>
                </a:lnTo>
                <a:lnTo>
                  <a:pt x="58878" y="53161"/>
                </a:lnTo>
                <a:lnTo>
                  <a:pt x="69168" y="68425"/>
                </a:lnTo>
                <a:lnTo>
                  <a:pt x="91843" y="102448"/>
                </a:lnTo>
                <a:lnTo>
                  <a:pt x="119116" y="103758"/>
                </a:lnTo>
                <a:lnTo>
                  <a:pt x="119118" y="77952"/>
                </a:lnTo>
                <a:lnTo>
                  <a:pt x="97663" y="77952"/>
                </a:lnTo>
                <a:lnTo>
                  <a:pt x="93822" y="72428"/>
                </a:lnTo>
                <a:lnTo>
                  <a:pt x="86520" y="61572"/>
                </a:lnTo>
                <a:lnTo>
                  <a:pt x="61676" y="24149"/>
                </a:lnTo>
                <a:close/>
              </a:path>
              <a:path w="119379" h="104140">
                <a:moveTo>
                  <a:pt x="117601" y="0"/>
                </a:moveTo>
                <a:lnTo>
                  <a:pt x="97663" y="0"/>
                </a:lnTo>
                <a:lnTo>
                  <a:pt x="97663" y="77952"/>
                </a:lnTo>
                <a:lnTo>
                  <a:pt x="119118" y="77952"/>
                </a:lnTo>
                <a:lnTo>
                  <a:pt x="119125" y="0"/>
                </a:lnTo>
                <a:lnTo>
                  <a:pt x="11760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695855" y="479351"/>
            <a:ext cx="71120" cy="74295"/>
          </a:xfrm>
          <a:custGeom>
            <a:avLst/>
            <a:gdLst/>
            <a:ahLst/>
            <a:cxnLst/>
            <a:rect l="l" t="t" r="r" b="b"/>
            <a:pathLst>
              <a:path w="71120" h="74295">
                <a:moveTo>
                  <a:pt x="46396" y="0"/>
                </a:moveTo>
                <a:lnTo>
                  <a:pt x="27165" y="1271"/>
                </a:lnTo>
                <a:lnTo>
                  <a:pt x="13366" y="5931"/>
                </a:lnTo>
                <a:lnTo>
                  <a:pt x="4483" y="13916"/>
                </a:lnTo>
                <a:lnTo>
                  <a:pt x="0" y="25161"/>
                </a:lnTo>
                <a:lnTo>
                  <a:pt x="1387" y="42673"/>
                </a:lnTo>
                <a:lnTo>
                  <a:pt x="6296" y="56155"/>
                </a:lnTo>
                <a:lnTo>
                  <a:pt x="14468" y="65781"/>
                </a:lnTo>
                <a:lnTo>
                  <a:pt x="25644" y="71724"/>
                </a:lnTo>
                <a:lnTo>
                  <a:pt x="39567" y="74159"/>
                </a:lnTo>
                <a:lnTo>
                  <a:pt x="56625" y="72904"/>
                </a:lnTo>
                <a:lnTo>
                  <a:pt x="66417" y="70609"/>
                </a:lnTo>
                <a:lnTo>
                  <a:pt x="68922" y="69796"/>
                </a:lnTo>
                <a:lnTo>
                  <a:pt x="68922" y="63319"/>
                </a:lnTo>
                <a:lnTo>
                  <a:pt x="51396" y="63319"/>
                </a:lnTo>
                <a:lnTo>
                  <a:pt x="36036" y="59530"/>
                </a:lnTo>
                <a:lnTo>
                  <a:pt x="26508" y="49948"/>
                </a:lnTo>
                <a:lnTo>
                  <a:pt x="21966" y="37249"/>
                </a:lnTo>
                <a:lnTo>
                  <a:pt x="30880" y="33212"/>
                </a:lnTo>
                <a:lnTo>
                  <a:pt x="48239" y="31199"/>
                </a:lnTo>
                <a:lnTo>
                  <a:pt x="64607" y="30504"/>
                </a:lnTo>
                <a:lnTo>
                  <a:pt x="70700" y="29029"/>
                </a:lnTo>
                <a:lnTo>
                  <a:pt x="69326" y="21790"/>
                </a:lnTo>
                <a:lnTo>
                  <a:pt x="23161" y="21790"/>
                </a:lnTo>
                <a:lnTo>
                  <a:pt x="21932" y="16583"/>
                </a:lnTo>
                <a:lnTo>
                  <a:pt x="25107" y="7058"/>
                </a:lnTo>
                <a:lnTo>
                  <a:pt x="61604" y="7058"/>
                </a:lnTo>
                <a:lnTo>
                  <a:pt x="59841" y="4956"/>
                </a:lnTo>
                <a:lnTo>
                  <a:pt x="46396" y="0"/>
                </a:lnTo>
                <a:close/>
              </a:path>
              <a:path w="71120" h="74295">
                <a:moveTo>
                  <a:pt x="68922" y="60271"/>
                </a:moveTo>
                <a:lnTo>
                  <a:pt x="67017" y="61033"/>
                </a:lnTo>
                <a:lnTo>
                  <a:pt x="63715" y="62049"/>
                </a:lnTo>
                <a:lnTo>
                  <a:pt x="57746" y="63319"/>
                </a:lnTo>
                <a:lnTo>
                  <a:pt x="68922" y="63319"/>
                </a:lnTo>
                <a:lnTo>
                  <a:pt x="68922" y="60271"/>
                </a:lnTo>
                <a:close/>
              </a:path>
              <a:path w="71120" h="74295">
                <a:moveTo>
                  <a:pt x="61604" y="7058"/>
                </a:moveTo>
                <a:lnTo>
                  <a:pt x="47205" y="7058"/>
                </a:lnTo>
                <a:lnTo>
                  <a:pt x="49944" y="14650"/>
                </a:lnTo>
                <a:lnTo>
                  <a:pt x="50064" y="16583"/>
                </a:lnTo>
                <a:lnTo>
                  <a:pt x="50253" y="21790"/>
                </a:lnTo>
                <a:lnTo>
                  <a:pt x="69326" y="21790"/>
                </a:lnTo>
                <a:lnTo>
                  <a:pt x="67971" y="14650"/>
                </a:lnTo>
                <a:lnTo>
                  <a:pt x="61604" y="705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61806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5941" y="31369"/>
                </a:moveTo>
                <a:lnTo>
                  <a:pt x="13335" y="31369"/>
                </a:lnTo>
                <a:lnTo>
                  <a:pt x="13335" y="73590"/>
                </a:lnTo>
                <a:lnTo>
                  <a:pt x="17558" y="89862"/>
                </a:lnTo>
                <a:lnTo>
                  <a:pt x="28440" y="96084"/>
                </a:lnTo>
                <a:lnTo>
                  <a:pt x="44830" y="97027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036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5941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324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335" y="0"/>
                </a:lnTo>
                <a:lnTo>
                  <a:pt x="13335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768206" y="480441"/>
            <a:ext cx="86995" cy="71755"/>
          </a:xfrm>
          <a:custGeom>
            <a:avLst/>
            <a:gdLst/>
            <a:ahLst/>
            <a:cxnLst/>
            <a:rect l="l" t="t" r="r" b="b"/>
            <a:pathLst>
              <a:path w="86995" h="71754">
                <a:moveTo>
                  <a:pt x="65079" y="45720"/>
                </a:moveTo>
                <a:lnTo>
                  <a:pt x="42164" y="45720"/>
                </a:lnTo>
                <a:lnTo>
                  <a:pt x="61292" y="71140"/>
                </a:lnTo>
                <a:lnTo>
                  <a:pt x="84709" y="71374"/>
                </a:lnTo>
                <a:lnTo>
                  <a:pt x="65079" y="45720"/>
                </a:lnTo>
                <a:close/>
              </a:path>
              <a:path w="86995" h="71754">
                <a:moveTo>
                  <a:pt x="115" y="0"/>
                </a:moveTo>
                <a:lnTo>
                  <a:pt x="0" y="5714"/>
                </a:lnTo>
                <a:lnTo>
                  <a:pt x="1270" y="5714"/>
                </a:lnTo>
                <a:lnTo>
                  <a:pt x="11557" y="6350"/>
                </a:lnTo>
                <a:lnTo>
                  <a:pt x="13970" y="8255"/>
                </a:lnTo>
                <a:lnTo>
                  <a:pt x="32512" y="32893"/>
                </a:lnTo>
                <a:lnTo>
                  <a:pt x="12549" y="56014"/>
                </a:lnTo>
                <a:lnTo>
                  <a:pt x="33147" y="56134"/>
                </a:lnTo>
                <a:lnTo>
                  <a:pt x="42164" y="45720"/>
                </a:lnTo>
                <a:lnTo>
                  <a:pt x="65079" y="45720"/>
                </a:lnTo>
                <a:lnTo>
                  <a:pt x="48035" y="23444"/>
                </a:lnTo>
                <a:lnTo>
                  <a:pt x="66548" y="23241"/>
                </a:lnTo>
                <a:lnTo>
                  <a:pt x="67690" y="21926"/>
                </a:lnTo>
                <a:lnTo>
                  <a:pt x="47028" y="21926"/>
                </a:lnTo>
                <a:lnTo>
                  <a:pt x="30108" y="12"/>
                </a:lnTo>
                <a:lnTo>
                  <a:pt x="115" y="0"/>
                </a:lnTo>
                <a:close/>
              </a:path>
              <a:path w="86995" h="71754">
                <a:moveTo>
                  <a:pt x="66040" y="0"/>
                </a:moveTo>
                <a:lnTo>
                  <a:pt x="47028" y="21926"/>
                </a:lnTo>
                <a:lnTo>
                  <a:pt x="67690" y="21926"/>
                </a:lnTo>
                <a:lnTo>
                  <a:pt x="86632" y="124"/>
                </a:lnTo>
                <a:lnTo>
                  <a:pt x="6604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6075" y="4986845"/>
            <a:ext cx="105410" cy="74930"/>
          </a:xfrm>
          <a:custGeom>
            <a:avLst/>
            <a:gdLst/>
            <a:ahLst/>
            <a:cxnLst/>
            <a:rect l="l" t="t" r="r" b="b"/>
            <a:pathLst>
              <a:path w="105410" h="74929">
                <a:moveTo>
                  <a:pt x="43821" y="7416"/>
                </a:moveTo>
                <a:lnTo>
                  <a:pt x="29382" y="7416"/>
                </a:lnTo>
                <a:lnTo>
                  <a:pt x="32702" y="8648"/>
                </a:lnTo>
                <a:lnTo>
                  <a:pt x="37782" y="13525"/>
                </a:lnTo>
                <a:lnTo>
                  <a:pt x="39052" y="16535"/>
                </a:lnTo>
                <a:lnTo>
                  <a:pt x="39052" y="23482"/>
                </a:lnTo>
                <a:lnTo>
                  <a:pt x="37655" y="27076"/>
                </a:lnTo>
                <a:lnTo>
                  <a:pt x="32053" y="34711"/>
                </a:lnTo>
                <a:lnTo>
                  <a:pt x="26706" y="39847"/>
                </a:lnTo>
                <a:lnTo>
                  <a:pt x="13644" y="50549"/>
                </a:lnTo>
                <a:lnTo>
                  <a:pt x="9730" y="54239"/>
                </a:lnTo>
                <a:lnTo>
                  <a:pt x="4312" y="60620"/>
                </a:lnTo>
                <a:lnTo>
                  <a:pt x="2343" y="63861"/>
                </a:lnTo>
                <a:lnTo>
                  <a:pt x="349" y="69146"/>
                </a:lnTo>
                <a:lnTo>
                  <a:pt x="0" y="71224"/>
                </a:lnTo>
                <a:lnTo>
                  <a:pt x="66" y="73384"/>
                </a:lnTo>
                <a:lnTo>
                  <a:pt x="48374" y="73384"/>
                </a:lnTo>
                <a:lnTo>
                  <a:pt x="48374" y="64758"/>
                </a:lnTo>
                <a:lnTo>
                  <a:pt x="12531" y="64758"/>
                </a:lnTo>
                <a:lnTo>
                  <a:pt x="13528" y="63130"/>
                </a:lnTo>
                <a:lnTo>
                  <a:pt x="14791" y="61509"/>
                </a:lnTo>
                <a:lnTo>
                  <a:pt x="17848" y="58285"/>
                </a:lnTo>
                <a:lnTo>
                  <a:pt x="21305" y="55219"/>
                </a:lnTo>
                <a:lnTo>
                  <a:pt x="33134" y="45247"/>
                </a:lnTo>
                <a:lnTo>
                  <a:pt x="37744" y="40960"/>
                </a:lnTo>
                <a:lnTo>
                  <a:pt x="43323" y="34686"/>
                </a:lnTo>
                <a:lnTo>
                  <a:pt x="45288" y="31736"/>
                </a:lnTo>
                <a:lnTo>
                  <a:pt x="47675" y="26085"/>
                </a:lnTo>
                <a:lnTo>
                  <a:pt x="48217" y="23482"/>
                </a:lnTo>
                <a:lnTo>
                  <a:pt x="48149" y="14249"/>
                </a:lnTo>
                <a:lnTo>
                  <a:pt x="46240" y="9715"/>
                </a:lnTo>
                <a:lnTo>
                  <a:pt x="43821" y="7416"/>
                </a:lnTo>
                <a:close/>
              </a:path>
              <a:path w="105410" h="74929">
                <a:moveTo>
                  <a:pt x="32512" y="0"/>
                </a:moveTo>
                <a:lnTo>
                  <a:pt x="18547" y="0"/>
                </a:lnTo>
                <a:lnTo>
                  <a:pt x="13012" y="1803"/>
                </a:lnTo>
                <a:lnTo>
                  <a:pt x="4770" y="9004"/>
                </a:lnTo>
                <a:lnTo>
                  <a:pt x="2393" y="14249"/>
                </a:lnTo>
                <a:lnTo>
                  <a:pt x="1761" y="21132"/>
                </a:lnTo>
                <a:lnTo>
                  <a:pt x="10985" y="22085"/>
                </a:lnTo>
                <a:lnTo>
                  <a:pt x="11018" y="17487"/>
                </a:lnTo>
                <a:lnTo>
                  <a:pt x="12331" y="13906"/>
                </a:lnTo>
                <a:lnTo>
                  <a:pt x="17517" y="8724"/>
                </a:lnTo>
                <a:lnTo>
                  <a:pt x="20974" y="7416"/>
                </a:lnTo>
                <a:lnTo>
                  <a:pt x="43821" y="7416"/>
                </a:lnTo>
                <a:lnTo>
                  <a:pt x="38061" y="1943"/>
                </a:lnTo>
                <a:lnTo>
                  <a:pt x="32512" y="0"/>
                </a:lnTo>
                <a:close/>
              </a:path>
              <a:path w="105410" h="74929">
                <a:moveTo>
                  <a:pt x="85356" y="0"/>
                </a:moveTo>
                <a:lnTo>
                  <a:pt x="76111" y="0"/>
                </a:lnTo>
                <a:lnTo>
                  <a:pt x="71704" y="1422"/>
                </a:lnTo>
                <a:lnTo>
                  <a:pt x="64693" y="7137"/>
                </a:lnTo>
                <a:lnTo>
                  <a:pt x="62052" y="11201"/>
                </a:lnTo>
                <a:lnTo>
                  <a:pt x="58496" y="21742"/>
                </a:lnTo>
                <a:lnTo>
                  <a:pt x="57607" y="28689"/>
                </a:lnTo>
                <a:lnTo>
                  <a:pt x="57607" y="37337"/>
                </a:lnTo>
                <a:lnTo>
                  <a:pt x="74383" y="74630"/>
                </a:lnTo>
                <a:lnTo>
                  <a:pt x="86779" y="74630"/>
                </a:lnTo>
                <a:lnTo>
                  <a:pt x="91211" y="73192"/>
                </a:lnTo>
                <a:lnTo>
                  <a:pt x="98221" y="67443"/>
                </a:lnTo>
                <a:lnTo>
                  <a:pt x="98346" y="67251"/>
                </a:lnTo>
                <a:lnTo>
                  <a:pt x="77317" y="67251"/>
                </a:lnTo>
                <a:lnTo>
                  <a:pt x="73845" y="65257"/>
                </a:lnTo>
                <a:lnTo>
                  <a:pt x="68224" y="57321"/>
                </a:lnTo>
                <a:lnTo>
                  <a:pt x="66827" y="49335"/>
                </a:lnTo>
                <a:lnTo>
                  <a:pt x="66832" y="25311"/>
                </a:lnTo>
                <a:lnTo>
                  <a:pt x="68376" y="17106"/>
                </a:lnTo>
                <a:lnTo>
                  <a:pt x="71462" y="12661"/>
                </a:lnTo>
                <a:lnTo>
                  <a:pt x="73926" y="9169"/>
                </a:lnTo>
                <a:lnTo>
                  <a:pt x="77216" y="7416"/>
                </a:lnTo>
                <a:lnTo>
                  <a:pt x="97930" y="7416"/>
                </a:lnTo>
                <a:lnTo>
                  <a:pt x="97155" y="6222"/>
                </a:lnTo>
                <a:lnTo>
                  <a:pt x="94716" y="3936"/>
                </a:lnTo>
                <a:lnTo>
                  <a:pt x="88798" y="787"/>
                </a:lnTo>
                <a:lnTo>
                  <a:pt x="85356" y="0"/>
                </a:lnTo>
                <a:close/>
              </a:path>
              <a:path w="105410" h="74929">
                <a:moveTo>
                  <a:pt x="97930" y="7416"/>
                </a:moveTo>
                <a:lnTo>
                  <a:pt x="85521" y="7416"/>
                </a:lnTo>
                <a:lnTo>
                  <a:pt x="89014" y="9397"/>
                </a:lnTo>
                <a:lnTo>
                  <a:pt x="94640" y="17310"/>
                </a:lnTo>
                <a:lnTo>
                  <a:pt x="96037" y="25311"/>
                </a:lnTo>
                <a:lnTo>
                  <a:pt x="96031" y="49335"/>
                </a:lnTo>
                <a:lnTo>
                  <a:pt x="94640" y="57280"/>
                </a:lnTo>
                <a:lnTo>
                  <a:pt x="89001" y="65265"/>
                </a:lnTo>
                <a:lnTo>
                  <a:pt x="85559" y="67251"/>
                </a:lnTo>
                <a:lnTo>
                  <a:pt x="98346" y="67251"/>
                </a:lnTo>
                <a:lnTo>
                  <a:pt x="100863" y="63370"/>
                </a:lnTo>
                <a:lnTo>
                  <a:pt x="104381" y="52834"/>
                </a:lnTo>
                <a:lnTo>
                  <a:pt x="105270" y="45913"/>
                </a:lnTo>
                <a:lnTo>
                  <a:pt x="105270" y="30091"/>
                </a:lnTo>
                <a:lnTo>
                  <a:pt x="104711" y="24333"/>
                </a:lnTo>
                <a:lnTo>
                  <a:pt x="102527" y="15786"/>
                </a:lnTo>
                <a:lnTo>
                  <a:pt x="101015" y="12166"/>
                </a:lnTo>
                <a:lnTo>
                  <a:pt x="97930" y="741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9539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The</a:t>
            </a:r>
            <a:r>
              <a:rPr dirty="0" spc="-10"/>
              <a:t> F</a:t>
            </a:r>
            <a:r>
              <a:rPr dirty="0"/>
              <a:t>uture of</a:t>
            </a:r>
            <a:r>
              <a:rPr dirty="0" spc="-15"/>
              <a:t> </a:t>
            </a:r>
            <a:r>
              <a:rPr dirty="0"/>
              <a:t>Big</a:t>
            </a:r>
            <a:r>
              <a:rPr dirty="0" spc="-10"/>
              <a:t> </a:t>
            </a:r>
            <a:r>
              <a:rPr dirty="0"/>
              <a:t>D</a:t>
            </a:r>
            <a:r>
              <a:rPr dirty="0" spc="-10"/>
              <a:t>a</a:t>
            </a:r>
            <a:r>
              <a:rPr dirty="0"/>
              <a:t>ta</a:t>
            </a:r>
            <a:r>
              <a:rPr dirty="0" spc="25"/>
              <a:t> </a:t>
            </a:r>
            <a:r>
              <a:rPr dirty="0">
                <a:latin typeface="Arial"/>
                <a:cs typeface="Arial"/>
              </a:rPr>
              <a:t>–</a:t>
            </a:r>
            <a:r>
              <a:rPr dirty="0" spc="-95">
                <a:latin typeface="Arial"/>
                <a:cs typeface="Arial"/>
              </a:rPr>
              <a:t> </a:t>
            </a:r>
            <a:r>
              <a:rPr dirty="0"/>
              <a:t>A</a:t>
            </a:r>
            <a:r>
              <a:rPr dirty="0" spc="-90"/>
              <a:t> </a:t>
            </a:r>
            <a:r>
              <a:rPr dirty="0"/>
              <a:t>United </a:t>
            </a:r>
            <a:r>
              <a:rPr dirty="0" spc="-10"/>
              <a:t>H</a:t>
            </a:r>
            <a:r>
              <a:rPr dirty="0"/>
              <a:t>i</a:t>
            </a:r>
            <a:r>
              <a:rPr dirty="0" spc="5"/>
              <a:t>t</a:t>
            </a:r>
            <a:r>
              <a:rPr dirty="0"/>
              <a:t>ac</a:t>
            </a:r>
            <a:r>
              <a:rPr dirty="0" spc="-10"/>
              <a:t>h</a:t>
            </a:r>
            <a:r>
              <a:rPr dirty="0"/>
              <a:t>i </a:t>
            </a:r>
            <a:r>
              <a:rPr dirty="0" spc="-60"/>
              <a:t>V</a:t>
            </a:r>
            <a:r>
              <a:rPr dirty="0"/>
              <a:t>iew</a:t>
            </a:r>
          </a:p>
        </p:txBody>
      </p:sp>
      <p:sp>
        <p:nvSpPr>
          <p:cNvPr id="35" name="object 35"/>
          <p:cNvSpPr/>
          <p:nvPr/>
        </p:nvSpPr>
        <p:spPr>
          <a:xfrm>
            <a:off x="0" y="866519"/>
            <a:ext cx="9144000" cy="4276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0" y="1162811"/>
            <a:ext cx="9144000" cy="1383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0" y="2849879"/>
            <a:ext cx="9144000" cy="14432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86360">
              <a:lnSpc>
                <a:spcPts val="2130"/>
              </a:lnSpc>
            </a:pPr>
            <a:r>
              <a:rPr dirty="0"/>
              <a:t>Inte</a:t>
            </a:r>
            <a:r>
              <a:rPr dirty="0" spc="-10"/>
              <a:t>g</a:t>
            </a:r>
            <a:r>
              <a:rPr dirty="0"/>
              <a:t>rati</a:t>
            </a:r>
            <a:r>
              <a:rPr dirty="0" spc="-10"/>
              <a:t>n</a:t>
            </a:r>
            <a:r>
              <a:rPr dirty="0"/>
              <a:t>g</a:t>
            </a:r>
            <a:r>
              <a:rPr dirty="0" spc="5"/>
              <a:t> </a:t>
            </a:r>
            <a:r>
              <a:rPr dirty="0"/>
              <a:t>IT</a:t>
            </a:r>
            <a:r>
              <a:rPr dirty="0" spc="-40"/>
              <a:t> </a:t>
            </a:r>
            <a:r>
              <a:rPr dirty="0"/>
              <a:t>a</a:t>
            </a:r>
            <a:r>
              <a:rPr dirty="0" spc="-10"/>
              <a:t>n</a:t>
            </a:r>
            <a:r>
              <a:rPr dirty="0"/>
              <a:t>d</a:t>
            </a:r>
            <a:r>
              <a:rPr dirty="0" spc="5"/>
              <a:t> </a:t>
            </a:r>
            <a:r>
              <a:rPr dirty="0"/>
              <a:t>Infrastructure</a:t>
            </a:r>
            <a:r>
              <a:rPr dirty="0" spc="-40"/>
              <a:t> </a:t>
            </a:r>
            <a:r>
              <a:rPr dirty="0" spc="-190"/>
              <a:t>T</a:t>
            </a:r>
            <a:r>
              <a:rPr dirty="0"/>
              <a:t>ec</a:t>
            </a:r>
            <a:r>
              <a:rPr dirty="0" spc="-10"/>
              <a:t>h</a:t>
            </a:r>
            <a:r>
              <a:rPr dirty="0"/>
              <a:t>n</a:t>
            </a:r>
            <a:r>
              <a:rPr dirty="0" spc="-10"/>
              <a:t>o</a:t>
            </a:r>
            <a:r>
              <a:rPr dirty="0"/>
              <a:t>l</a:t>
            </a:r>
            <a:r>
              <a:rPr dirty="0" spc="-10"/>
              <a:t>o</a:t>
            </a:r>
            <a:r>
              <a:rPr dirty="0"/>
              <a:t>g</a:t>
            </a:r>
            <a:r>
              <a:rPr dirty="0" spc="-10"/>
              <a:t>i</a:t>
            </a:r>
            <a:r>
              <a:rPr dirty="0"/>
              <a:t>es</a:t>
            </a:r>
            <a:r>
              <a:rPr dirty="0" spc="20"/>
              <a:t> </a:t>
            </a:r>
            <a:r>
              <a:rPr dirty="0"/>
              <a:t>for a Safe</a:t>
            </a:r>
            <a:r>
              <a:rPr dirty="0" spc="-105"/>
              <a:t>r</a:t>
            </a:r>
            <a:r>
              <a:rPr dirty="0"/>
              <a:t>, M</a:t>
            </a:r>
            <a:r>
              <a:rPr dirty="0" spc="-10"/>
              <a:t>o</a:t>
            </a:r>
            <a:r>
              <a:rPr dirty="0"/>
              <a:t>re S</a:t>
            </a:r>
            <a:r>
              <a:rPr dirty="0" spc="-10"/>
              <a:t>e</a:t>
            </a:r>
            <a:r>
              <a:rPr dirty="0"/>
              <a:t>cure</a:t>
            </a:r>
            <a:r>
              <a:rPr dirty="0" spc="5"/>
              <a:t> </a:t>
            </a:r>
            <a:r>
              <a:rPr dirty="0" spc="-35"/>
              <a:t>W</a:t>
            </a:r>
            <a:r>
              <a:rPr dirty="0"/>
              <a:t>or</a:t>
            </a:r>
            <a:r>
              <a:rPr dirty="0" spc="-10"/>
              <a:t>l</a:t>
            </a:r>
            <a:r>
              <a:rPr dirty="0"/>
              <a:t>d</a:t>
            </a:r>
          </a:p>
          <a:p>
            <a:pPr algn="ctr" marL="86995">
              <a:lnSpc>
                <a:spcPts val="4770"/>
              </a:lnSpc>
            </a:pPr>
            <a:r>
              <a:rPr dirty="0" sz="4000" spc="-20"/>
              <a:t>Social</a:t>
            </a:r>
            <a:r>
              <a:rPr dirty="0" sz="4000" spc="-5"/>
              <a:t> </a:t>
            </a:r>
            <a:r>
              <a:rPr dirty="0" sz="4000" spc="-20"/>
              <a:t>Innovation</a:t>
            </a:r>
            <a:r>
              <a:rPr dirty="0" sz="4000" spc="5"/>
              <a:t> </a:t>
            </a:r>
            <a:r>
              <a:rPr dirty="0" sz="4000" spc="-25"/>
              <a:t>Business</a:t>
            </a:r>
            <a:endParaRPr sz="4000"/>
          </a:p>
          <a:p>
            <a:pPr marL="86360">
              <a:lnSpc>
                <a:spcPct val="100000"/>
              </a:lnSpc>
              <a:spcBef>
                <a:spcPts val="30"/>
              </a:spcBef>
            </a:pPr>
            <a:endParaRPr sz="4700">
              <a:latin typeface="Times New Roman"/>
              <a:cs typeface="Times New Roman"/>
            </a:endParaRPr>
          </a:p>
          <a:p>
            <a:pPr algn="ctr" marL="86360" marR="797560">
              <a:lnSpc>
                <a:spcPct val="100000"/>
              </a:lnSpc>
            </a:pPr>
            <a:r>
              <a:rPr dirty="0"/>
              <a:t>Wh</a:t>
            </a:r>
            <a:r>
              <a:rPr dirty="0" spc="-10"/>
              <a:t>e</a:t>
            </a:r>
            <a:r>
              <a:rPr dirty="0"/>
              <a:t>n</a:t>
            </a:r>
            <a:r>
              <a:rPr dirty="0" spc="-5"/>
              <a:t> </a:t>
            </a:r>
            <a:r>
              <a:rPr dirty="0"/>
              <a:t>I</a:t>
            </a:r>
            <a:r>
              <a:rPr dirty="0" spc="-10"/>
              <a:t>n</a:t>
            </a:r>
            <a:r>
              <a:rPr dirty="0"/>
              <a:t>form</a:t>
            </a:r>
            <a:r>
              <a:rPr dirty="0" spc="-15"/>
              <a:t>a</a:t>
            </a:r>
            <a:r>
              <a:rPr dirty="0"/>
              <a:t>ti</a:t>
            </a:r>
            <a:r>
              <a:rPr dirty="0" spc="-10"/>
              <a:t>o</a:t>
            </a:r>
            <a:r>
              <a:rPr dirty="0"/>
              <a:t>n</a:t>
            </a:r>
            <a:r>
              <a:rPr dirty="0" spc="-30"/>
              <a:t> </a:t>
            </a:r>
            <a:r>
              <a:rPr dirty="0" spc="-190"/>
              <a:t>T</a:t>
            </a:r>
            <a:r>
              <a:rPr dirty="0" spc="-10"/>
              <a:t>e</a:t>
            </a:r>
            <a:r>
              <a:rPr dirty="0"/>
              <a:t>c</a:t>
            </a:r>
            <a:r>
              <a:rPr dirty="0" spc="-10"/>
              <a:t>hno</a:t>
            </a:r>
            <a:r>
              <a:rPr dirty="0"/>
              <a:t>l</a:t>
            </a:r>
            <a:r>
              <a:rPr dirty="0" spc="-15"/>
              <a:t>o</a:t>
            </a:r>
            <a:r>
              <a:rPr dirty="0" spc="-10"/>
              <a:t>g</a:t>
            </a:r>
            <a:r>
              <a:rPr dirty="0"/>
              <a:t>y</a:t>
            </a:r>
            <a:r>
              <a:rPr dirty="0" spc="10"/>
              <a:t> </a:t>
            </a:r>
            <a:r>
              <a:rPr dirty="0"/>
              <a:t>M</a:t>
            </a:r>
            <a:r>
              <a:rPr dirty="0" spc="-10"/>
              <a:t>ee</a:t>
            </a:r>
            <a:r>
              <a:rPr dirty="0"/>
              <a:t>ts </a:t>
            </a:r>
            <a:r>
              <a:rPr dirty="0" spc="5"/>
              <a:t>O</a:t>
            </a:r>
            <a:r>
              <a:rPr dirty="0" spc="-10"/>
              <a:t>pe</a:t>
            </a:r>
            <a:r>
              <a:rPr dirty="0"/>
              <a:t>r</a:t>
            </a:r>
            <a:r>
              <a:rPr dirty="0" spc="-10"/>
              <a:t>a</a:t>
            </a:r>
            <a:r>
              <a:rPr dirty="0"/>
              <a:t>ti</a:t>
            </a:r>
            <a:r>
              <a:rPr dirty="0" spc="-10"/>
              <a:t>ona</a:t>
            </a:r>
            <a:r>
              <a:rPr dirty="0"/>
              <a:t>l</a:t>
            </a:r>
            <a:r>
              <a:rPr dirty="0" spc="-15"/>
              <a:t> </a:t>
            </a:r>
            <a:r>
              <a:rPr dirty="0" spc="-190"/>
              <a:t>T</a:t>
            </a:r>
            <a:r>
              <a:rPr dirty="0" spc="-10"/>
              <a:t>e</a:t>
            </a:r>
            <a:r>
              <a:rPr dirty="0"/>
              <a:t>c</a:t>
            </a:r>
            <a:r>
              <a:rPr dirty="0" spc="-10"/>
              <a:t>hno</a:t>
            </a:r>
            <a:r>
              <a:rPr dirty="0"/>
              <a:t>l</a:t>
            </a:r>
            <a:r>
              <a:rPr dirty="0" spc="-15"/>
              <a:t>o</a:t>
            </a:r>
            <a:r>
              <a:rPr dirty="0" spc="-10"/>
              <a:t>g</a:t>
            </a:r>
            <a:r>
              <a:rPr dirty="0"/>
              <a:t>y</a:t>
            </a:r>
          </a:p>
          <a:p>
            <a:pPr algn="ctr" marL="86360" marR="804545">
              <a:lnSpc>
                <a:spcPct val="100000"/>
              </a:lnSpc>
              <a:spcBef>
                <a:spcPts val="535"/>
              </a:spcBef>
            </a:pPr>
            <a:r>
              <a:rPr dirty="0" sz="4000" spc="-20"/>
              <a:t>Innovation</a:t>
            </a:r>
            <a:r>
              <a:rPr dirty="0" sz="4000" spc="15"/>
              <a:t> </a:t>
            </a:r>
            <a:r>
              <a:rPr dirty="0" sz="4000" spc="-25"/>
              <a:t>Happ</a:t>
            </a:r>
            <a:r>
              <a:rPr dirty="0" sz="4000" spc="-40"/>
              <a:t>e</a:t>
            </a:r>
            <a:r>
              <a:rPr dirty="0" sz="4000" spc="-20"/>
              <a:t>ns!</a:t>
            </a:r>
            <a:endParaRPr sz="4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1940"/>
            <a:ext cx="9135530" cy="48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0" y="50"/>
            <a:ext cx="9144000" cy="8177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3296" y="427608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09">
                <a:moveTo>
                  <a:pt x="47625" y="0"/>
                </a:moveTo>
                <a:lnTo>
                  <a:pt x="25526" y="0"/>
                </a:lnTo>
                <a:lnTo>
                  <a:pt x="0" y="28955"/>
                </a:lnTo>
                <a:lnTo>
                  <a:pt x="22098" y="28955"/>
                </a:lnTo>
                <a:lnTo>
                  <a:pt x="4762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13393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91295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0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46934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28507" y="262636"/>
            <a:ext cx="0" cy="137795"/>
          </a:xfrm>
          <a:custGeom>
            <a:avLst/>
            <a:gdLst/>
            <a:ahLst/>
            <a:cxnLst/>
            <a:rect l="l" t="t" r="r" b="b"/>
            <a:pathLst>
              <a:path w="0" h="137795">
                <a:moveTo>
                  <a:pt x="0" y="0"/>
                </a:moveTo>
                <a:lnTo>
                  <a:pt x="0" y="137794"/>
                </a:lnTo>
              </a:path>
            </a:pathLst>
          </a:custGeom>
          <a:ln w="4546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38338" y="248158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 h="0">
                <a:moveTo>
                  <a:pt x="0" y="0"/>
                </a:moveTo>
                <a:lnTo>
                  <a:pt x="178688" y="0"/>
                </a:lnTo>
              </a:path>
            </a:pathLst>
          </a:custGeom>
          <a:ln w="3022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79561" y="233679"/>
            <a:ext cx="209550" cy="167005"/>
          </a:xfrm>
          <a:custGeom>
            <a:avLst/>
            <a:gdLst/>
            <a:ahLst/>
            <a:cxnLst/>
            <a:rect l="l" t="t" r="r" b="b"/>
            <a:pathLst>
              <a:path w="209550" h="167004">
                <a:moveTo>
                  <a:pt x="130937" y="0"/>
                </a:moveTo>
                <a:lnTo>
                  <a:pt x="78232" y="0"/>
                </a:lnTo>
                <a:lnTo>
                  <a:pt x="0" y="166750"/>
                </a:lnTo>
                <a:lnTo>
                  <a:pt x="49276" y="166750"/>
                </a:lnTo>
                <a:lnTo>
                  <a:pt x="62992" y="131064"/>
                </a:lnTo>
                <a:lnTo>
                  <a:pt x="192526" y="131064"/>
                </a:lnTo>
                <a:lnTo>
                  <a:pt x="179695" y="103759"/>
                </a:lnTo>
                <a:lnTo>
                  <a:pt x="73152" y="103759"/>
                </a:lnTo>
                <a:lnTo>
                  <a:pt x="103759" y="28956"/>
                </a:lnTo>
                <a:lnTo>
                  <a:pt x="144543" y="28956"/>
                </a:lnTo>
                <a:lnTo>
                  <a:pt x="130937" y="0"/>
                </a:lnTo>
                <a:close/>
              </a:path>
              <a:path w="209550" h="167004">
                <a:moveTo>
                  <a:pt x="192526" y="131064"/>
                </a:moveTo>
                <a:lnTo>
                  <a:pt x="146304" y="131064"/>
                </a:lnTo>
                <a:lnTo>
                  <a:pt x="159893" y="166750"/>
                </a:lnTo>
                <a:lnTo>
                  <a:pt x="209296" y="166750"/>
                </a:lnTo>
                <a:lnTo>
                  <a:pt x="192526" y="131064"/>
                </a:lnTo>
                <a:close/>
              </a:path>
              <a:path w="209550" h="167004">
                <a:moveTo>
                  <a:pt x="144543" y="28956"/>
                </a:moveTo>
                <a:lnTo>
                  <a:pt x="103759" y="28956"/>
                </a:lnTo>
                <a:lnTo>
                  <a:pt x="134366" y="103759"/>
                </a:lnTo>
                <a:lnTo>
                  <a:pt x="179695" y="103759"/>
                </a:lnTo>
                <a:lnTo>
                  <a:pt x="144543" y="2895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26010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88275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66177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1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21815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00892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82494" y="230412"/>
            <a:ext cx="186690" cy="173990"/>
          </a:xfrm>
          <a:custGeom>
            <a:avLst/>
            <a:gdLst/>
            <a:ahLst/>
            <a:cxnLst/>
            <a:rect l="l" t="t" r="r" b="b"/>
            <a:pathLst>
              <a:path w="186690" h="173990">
                <a:moveTo>
                  <a:pt x="94067" y="0"/>
                </a:moveTo>
                <a:lnTo>
                  <a:pt x="44129" y="10587"/>
                </a:lnTo>
                <a:lnTo>
                  <a:pt x="7360" y="46820"/>
                </a:lnTo>
                <a:lnTo>
                  <a:pt x="0" y="98949"/>
                </a:lnTo>
                <a:lnTo>
                  <a:pt x="1929" y="111517"/>
                </a:lnTo>
                <a:lnTo>
                  <a:pt x="23416" y="149633"/>
                </a:lnTo>
                <a:lnTo>
                  <a:pt x="61644" y="169117"/>
                </a:lnTo>
                <a:lnTo>
                  <a:pt x="100452" y="173410"/>
                </a:lnTo>
                <a:lnTo>
                  <a:pt x="111776" y="172666"/>
                </a:lnTo>
                <a:lnTo>
                  <a:pt x="162377" y="157325"/>
                </a:lnTo>
                <a:lnTo>
                  <a:pt x="172748" y="147920"/>
                </a:lnTo>
                <a:lnTo>
                  <a:pt x="104407" y="147920"/>
                </a:lnTo>
                <a:lnTo>
                  <a:pt x="95294" y="147892"/>
                </a:lnTo>
                <a:lnTo>
                  <a:pt x="53554" y="125070"/>
                </a:lnTo>
                <a:lnTo>
                  <a:pt x="45611" y="83448"/>
                </a:lnTo>
                <a:lnTo>
                  <a:pt x="46919" y="72521"/>
                </a:lnTo>
                <a:lnTo>
                  <a:pt x="64065" y="35738"/>
                </a:lnTo>
                <a:lnTo>
                  <a:pt x="89548" y="25619"/>
                </a:lnTo>
                <a:lnTo>
                  <a:pt x="170957" y="25619"/>
                </a:lnTo>
                <a:lnTo>
                  <a:pt x="169844" y="24242"/>
                </a:lnTo>
                <a:lnTo>
                  <a:pt x="133388" y="4894"/>
                </a:lnTo>
                <a:lnTo>
                  <a:pt x="108144" y="556"/>
                </a:lnTo>
                <a:lnTo>
                  <a:pt x="94067" y="0"/>
                </a:lnTo>
                <a:close/>
              </a:path>
              <a:path w="186690" h="173990">
                <a:moveTo>
                  <a:pt x="186441" y="109820"/>
                </a:moveTo>
                <a:lnTo>
                  <a:pt x="140348" y="109820"/>
                </a:lnTo>
                <a:lnTo>
                  <a:pt x="140348" y="116170"/>
                </a:lnTo>
                <a:lnTo>
                  <a:pt x="139205" y="122266"/>
                </a:lnTo>
                <a:lnTo>
                  <a:pt x="104407" y="147920"/>
                </a:lnTo>
                <a:lnTo>
                  <a:pt x="172748" y="147920"/>
                </a:lnTo>
                <a:lnTo>
                  <a:pt x="179669" y="137949"/>
                </a:lnTo>
                <a:lnTo>
                  <a:pt x="184417" y="125568"/>
                </a:lnTo>
                <a:lnTo>
                  <a:pt x="185560" y="120615"/>
                </a:lnTo>
                <a:lnTo>
                  <a:pt x="186322" y="115281"/>
                </a:lnTo>
                <a:lnTo>
                  <a:pt x="186441" y="109820"/>
                </a:lnTo>
                <a:close/>
              </a:path>
              <a:path w="186690" h="173990">
                <a:moveTo>
                  <a:pt x="170957" y="25619"/>
                </a:moveTo>
                <a:lnTo>
                  <a:pt x="103899" y="25619"/>
                </a:lnTo>
                <a:lnTo>
                  <a:pt x="110376" y="26508"/>
                </a:lnTo>
                <a:lnTo>
                  <a:pt x="119077" y="29445"/>
                </a:lnTo>
                <a:lnTo>
                  <a:pt x="139700" y="60290"/>
                </a:lnTo>
                <a:lnTo>
                  <a:pt x="185560" y="60290"/>
                </a:lnTo>
                <a:lnTo>
                  <a:pt x="185179" y="56861"/>
                </a:lnTo>
                <a:lnTo>
                  <a:pt x="184671" y="53178"/>
                </a:lnTo>
                <a:lnTo>
                  <a:pt x="182507" y="44433"/>
                </a:lnTo>
                <a:lnTo>
                  <a:pt x="177592" y="33828"/>
                </a:lnTo>
                <a:lnTo>
                  <a:pt x="170957" y="256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87944" y="446409"/>
            <a:ext cx="41275" cy="105410"/>
          </a:xfrm>
          <a:custGeom>
            <a:avLst/>
            <a:gdLst/>
            <a:ahLst/>
            <a:cxnLst/>
            <a:rect l="l" t="t" r="r" b="b"/>
            <a:pathLst>
              <a:path w="41275" h="105409">
                <a:moveTo>
                  <a:pt x="40766" y="0"/>
                </a:moveTo>
                <a:lnTo>
                  <a:pt x="39243" y="122"/>
                </a:lnTo>
                <a:lnTo>
                  <a:pt x="1" y="3677"/>
                </a:lnTo>
                <a:lnTo>
                  <a:pt x="0" y="9520"/>
                </a:lnTo>
                <a:lnTo>
                  <a:pt x="17145" y="11552"/>
                </a:lnTo>
                <a:lnTo>
                  <a:pt x="17145" y="105369"/>
                </a:lnTo>
                <a:lnTo>
                  <a:pt x="40766" y="105405"/>
                </a:lnTo>
                <a:lnTo>
                  <a:pt x="4076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49158" y="478662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59">
                <a:moveTo>
                  <a:pt x="33655" y="0"/>
                </a:moveTo>
                <a:lnTo>
                  <a:pt x="32131" y="253"/>
                </a:lnTo>
                <a:lnTo>
                  <a:pt x="336" y="5155"/>
                </a:lnTo>
                <a:lnTo>
                  <a:pt x="0" y="10667"/>
                </a:lnTo>
                <a:lnTo>
                  <a:pt x="1524" y="10667"/>
                </a:lnTo>
                <a:lnTo>
                  <a:pt x="11557" y="11049"/>
                </a:lnTo>
                <a:lnTo>
                  <a:pt x="13843" y="13081"/>
                </a:lnTo>
                <a:lnTo>
                  <a:pt x="13843" y="72377"/>
                </a:lnTo>
                <a:lnTo>
                  <a:pt x="33655" y="73151"/>
                </a:lnTo>
                <a:lnTo>
                  <a:pt x="33655" y="37130"/>
                </a:lnTo>
                <a:lnTo>
                  <a:pt x="37869" y="23521"/>
                </a:lnTo>
                <a:lnTo>
                  <a:pt x="47925" y="14251"/>
                </a:lnTo>
                <a:lnTo>
                  <a:pt x="81056" y="14251"/>
                </a:lnTo>
                <a:lnTo>
                  <a:pt x="80496" y="12018"/>
                </a:lnTo>
                <a:lnTo>
                  <a:pt x="36714" y="12018"/>
                </a:lnTo>
                <a:lnTo>
                  <a:pt x="33655" y="10667"/>
                </a:lnTo>
                <a:lnTo>
                  <a:pt x="33655" y="0"/>
                </a:lnTo>
                <a:close/>
              </a:path>
              <a:path w="83820" h="73659">
                <a:moveTo>
                  <a:pt x="81056" y="14251"/>
                </a:moveTo>
                <a:lnTo>
                  <a:pt x="47925" y="14251"/>
                </a:lnTo>
                <a:lnTo>
                  <a:pt x="61003" y="18230"/>
                </a:lnTo>
                <a:lnTo>
                  <a:pt x="63368" y="31854"/>
                </a:lnTo>
                <a:lnTo>
                  <a:pt x="63372" y="73132"/>
                </a:lnTo>
                <a:lnTo>
                  <a:pt x="83312" y="73151"/>
                </a:lnTo>
                <a:lnTo>
                  <a:pt x="83312" y="23253"/>
                </a:lnTo>
                <a:lnTo>
                  <a:pt x="81056" y="14251"/>
                </a:lnTo>
                <a:close/>
              </a:path>
              <a:path w="83820" h="73659">
                <a:moveTo>
                  <a:pt x="61341" y="253"/>
                </a:moveTo>
                <a:lnTo>
                  <a:pt x="46385" y="4056"/>
                </a:lnTo>
                <a:lnTo>
                  <a:pt x="36714" y="12018"/>
                </a:lnTo>
                <a:lnTo>
                  <a:pt x="80496" y="12018"/>
                </a:lnTo>
                <a:lnTo>
                  <a:pt x="79651" y="8643"/>
                </a:lnTo>
                <a:lnTo>
                  <a:pt x="69088" y="1207"/>
                </a:lnTo>
                <a:lnTo>
                  <a:pt x="6134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856346" y="47866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0" y="56641"/>
                </a:moveTo>
                <a:lnTo>
                  <a:pt x="0" y="72009"/>
                </a:lnTo>
                <a:lnTo>
                  <a:pt x="1397" y="72136"/>
                </a:lnTo>
                <a:lnTo>
                  <a:pt x="5460" y="73025"/>
                </a:lnTo>
                <a:lnTo>
                  <a:pt x="12700" y="74929"/>
                </a:lnTo>
                <a:lnTo>
                  <a:pt x="22859" y="74929"/>
                </a:lnTo>
                <a:lnTo>
                  <a:pt x="39664" y="72322"/>
                </a:lnTo>
                <a:lnTo>
                  <a:pt x="49534" y="65532"/>
                </a:lnTo>
                <a:lnTo>
                  <a:pt x="14350" y="65532"/>
                </a:lnTo>
                <a:lnTo>
                  <a:pt x="6730" y="60706"/>
                </a:lnTo>
                <a:lnTo>
                  <a:pt x="2158" y="58038"/>
                </a:lnTo>
                <a:lnTo>
                  <a:pt x="0" y="56641"/>
                </a:lnTo>
                <a:close/>
              </a:path>
              <a:path w="54609" h="74929">
                <a:moveTo>
                  <a:pt x="36702" y="0"/>
                </a:moveTo>
                <a:lnTo>
                  <a:pt x="29209" y="0"/>
                </a:lnTo>
                <a:lnTo>
                  <a:pt x="12797" y="2849"/>
                </a:lnTo>
                <a:lnTo>
                  <a:pt x="2785" y="10910"/>
                </a:lnTo>
                <a:lnTo>
                  <a:pt x="3816" y="27349"/>
                </a:lnTo>
                <a:lnTo>
                  <a:pt x="10258" y="37033"/>
                </a:lnTo>
                <a:lnTo>
                  <a:pt x="19333" y="42817"/>
                </a:lnTo>
                <a:lnTo>
                  <a:pt x="36449" y="51181"/>
                </a:lnTo>
                <a:lnTo>
                  <a:pt x="36449" y="62357"/>
                </a:lnTo>
                <a:lnTo>
                  <a:pt x="31750" y="65532"/>
                </a:lnTo>
                <a:lnTo>
                  <a:pt x="49534" y="65532"/>
                </a:lnTo>
                <a:lnTo>
                  <a:pt x="50446" y="64904"/>
                </a:lnTo>
                <a:lnTo>
                  <a:pt x="54353" y="53281"/>
                </a:lnTo>
                <a:lnTo>
                  <a:pt x="49945" y="40664"/>
                </a:lnTo>
                <a:lnTo>
                  <a:pt x="39564" y="32473"/>
                </a:lnTo>
                <a:lnTo>
                  <a:pt x="24256" y="24637"/>
                </a:lnTo>
                <a:lnTo>
                  <a:pt x="17652" y="21336"/>
                </a:lnTo>
                <a:lnTo>
                  <a:pt x="17652" y="10033"/>
                </a:lnTo>
                <a:lnTo>
                  <a:pt x="25019" y="9271"/>
                </a:lnTo>
                <a:lnTo>
                  <a:pt x="49275" y="9271"/>
                </a:lnTo>
                <a:lnTo>
                  <a:pt x="49275" y="2794"/>
                </a:lnTo>
                <a:lnTo>
                  <a:pt x="46862" y="2286"/>
                </a:lnTo>
                <a:lnTo>
                  <a:pt x="36702" y="0"/>
                </a:lnTo>
                <a:close/>
              </a:path>
              <a:path w="54609" h="74929">
                <a:moveTo>
                  <a:pt x="49275" y="9271"/>
                </a:moveTo>
                <a:lnTo>
                  <a:pt x="36195" y="9271"/>
                </a:lnTo>
                <a:lnTo>
                  <a:pt x="46354" y="15621"/>
                </a:lnTo>
                <a:lnTo>
                  <a:pt x="49275" y="17525"/>
                </a:lnTo>
                <a:lnTo>
                  <a:pt x="49275" y="92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20990" y="478662"/>
            <a:ext cx="83820" cy="104139"/>
          </a:xfrm>
          <a:custGeom>
            <a:avLst/>
            <a:gdLst/>
            <a:ahLst/>
            <a:cxnLst/>
            <a:rect l="l" t="t" r="r" b="b"/>
            <a:pathLst>
              <a:path w="83820" h="104140">
                <a:moveTo>
                  <a:pt x="33146" y="0"/>
                </a:moveTo>
                <a:lnTo>
                  <a:pt x="264" y="5165"/>
                </a:lnTo>
                <a:lnTo>
                  <a:pt x="0" y="10795"/>
                </a:lnTo>
                <a:lnTo>
                  <a:pt x="1396" y="10795"/>
                </a:lnTo>
                <a:lnTo>
                  <a:pt x="11302" y="11049"/>
                </a:lnTo>
                <a:lnTo>
                  <a:pt x="13080" y="12953"/>
                </a:lnTo>
                <a:lnTo>
                  <a:pt x="13081" y="103864"/>
                </a:lnTo>
                <a:lnTo>
                  <a:pt x="33019" y="103886"/>
                </a:lnTo>
                <a:lnTo>
                  <a:pt x="33019" y="78229"/>
                </a:lnTo>
                <a:lnTo>
                  <a:pt x="36702" y="71247"/>
                </a:lnTo>
                <a:lnTo>
                  <a:pt x="69168" y="71247"/>
                </a:lnTo>
                <a:lnTo>
                  <a:pt x="77205" y="65139"/>
                </a:lnTo>
                <a:lnTo>
                  <a:pt x="78769" y="61891"/>
                </a:lnTo>
                <a:lnTo>
                  <a:pt x="56120" y="61891"/>
                </a:lnTo>
                <a:lnTo>
                  <a:pt x="39765" y="59429"/>
                </a:lnTo>
                <a:lnTo>
                  <a:pt x="33723" y="49900"/>
                </a:lnTo>
                <a:lnTo>
                  <a:pt x="33019" y="36195"/>
                </a:lnTo>
                <a:lnTo>
                  <a:pt x="34692" y="23019"/>
                </a:lnTo>
                <a:lnTo>
                  <a:pt x="43289" y="11979"/>
                </a:lnTo>
                <a:lnTo>
                  <a:pt x="48386" y="11049"/>
                </a:lnTo>
                <a:lnTo>
                  <a:pt x="75553" y="11049"/>
                </a:lnTo>
                <a:lnTo>
                  <a:pt x="75139" y="10413"/>
                </a:lnTo>
                <a:lnTo>
                  <a:pt x="33146" y="10413"/>
                </a:lnTo>
                <a:lnTo>
                  <a:pt x="33146" y="0"/>
                </a:lnTo>
                <a:close/>
              </a:path>
              <a:path w="83820" h="104140">
                <a:moveTo>
                  <a:pt x="69168" y="71247"/>
                </a:moveTo>
                <a:lnTo>
                  <a:pt x="36702" y="71247"/>
                </a:lnTo>
                <a:lnTo>
                  <a:pt x="42417" y="75311"/>
                </a:lnTo>
                <a:lnTo>
                  <a:pt x="53339" y="75311"/>
                </a:lnTo>
                <a:lnTo>
                  <a:pt x="67202" y="72741"/>
                </a:lnTo>
                <a:lnTo>
                  <a:pt x="69168" y="71247"/>
                </a:lnTo>
                <a:close/>
              </a:path>
              <a:path w="83820" h="104140">
                <a:moveTo>
                  <a:pt x="75553" y="11049"/>
                </a:moveTo>
                <a:lnTo>
                  <a:pt x="48386" y="11049"/>
                </a:lnTo>
                <a:lnTo>
                  <a:pt x="59979" y="17644"/>
                </a:lnTo>
                <a:lnTo>
                  <a:pt x="63366" y="31698"/>
                </a:lnTo>
                <a:lnTo>
                  <a:pt x="61642" y="51516"/>
                </a:lnTo>
                <a:lnTo>
                  <a:pt x="56120" y="61891"/>
                </a:lnTo>
                <a:lnTo>
                  <a:pt x="78769" y="61891"/>
                </a:lnTo>
                <a:lnTo>
                  <a:pt x="83211" y="52667"/>
                </a:lnTo>
                <a:lnTo>
                  <a:pt x="82741" y="31690"/>
                </a:lnTo>
                <a:lnTo>
                  <a:pt x="79191" y="16639"/>
                </a:lnTo>
                <a:lnTo>
                  <a:pt x="75553" y="11049"/>
                </a:lnTo>
                <a:close/>
              </a:path>
              <a:path w="83820" h="104140">
                <a:moveTo>
                  <a:pt x="54101" y="253"/>
                </a:moveTo>
                <a:lnTo>
                  <a:pt x="46735" y="253"/>
                </a:lnTo>
                <a:lnTo>
                  <a:pt x="39624" y="3683"/>
                </a:lnTo>
                <a:lnTo>
                  <a:pt x="33146" y="10413"/>
                </a:lnTo>
                <a:lnTo>
                  <a:pt x="75139" y="10413"/>
                </a:lnTo>
                <a:lnTo>
                  <a:pt x="72805" y="6826"/>
                </a:lnTo>
                <a:lnTo>
                  <a:pt x="63832" y="1594"/>
                </a:lnTo>
                <a:lnTo>
                  <a:pt x="5410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19668" y="478831"/>
            <a:ext cx="34290" cy="73025"/>
          </a:xfrm>
          <a:custGeom>
            <a:avLst/>
            <a:gdLst/>
            <a:ahLst/>
            <a:cxnLst/>
            <a:rect l="l" t="t" r="r" b="b"/>
            <a:pathLst>
              <a:path w="34290" h="73025">
                <a:moveTo>
                  <a:pt x="34035" y="0"/>
                </a:moveTo>
                <a:lnTo>
                  <a:pt x="32257" y="85"/>
                </a:lnTo>
                <a:lnTo>
                  <a:pt x="0" y="5038"/>
                </a:lnTo>
                <a:lnTo>
                  <a:pt x="0" y="10499"/>
                </a:lnTo>
                <a:lnTo>
                  <a:pt x="1524" y="10499"/>
                </a:lnTo>
                <a:lnTo>
                  <a:pt x="11429" y="10880"/>
                </a:lnTo>
                <a:lnTo>
                  <a:pt x="13588" y="12785"/>
                </a:lnTo>
                <a:lnTo>
                  <a:pt x="13588" y="72209"/>
                </a:lnTo>
                <a:lnTo>
                  <a:pt x="34035" y="72983"/>
                </a:lnTo>
                <a:lnTo>
                  <a:pt x="3403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31606" y="448055"/>
            <a:ext cx="24130" cy="20955"/>
          </a:xfrm>
          <a:custGeom>
            <a:avLst/>
            <a:gdLst/>
            <a:ahLst/>
            <a:cxnLst/>
            <a:rect l="l" t="t" r="r" b="b"/>
            <a:pathLst>
              <a:path w="24129" h="20954">
                <a:moveTo>
                  <a:pt x="18288" y="0"/>
                </a:moveTo>
                <a:lnTo>
                  <a:pt x="5207" y="0"/>
                </a:lnTo>
                <a:lnTo>
                  <a:pt x="0" y="4572"/>
                </a:lnTo>
                <a:lnTo>
                  <a:pt x="0" y="15748"/>
                </a:lnTo>
                <a:lnTo>
                  <a:pt x="5207" y="20447"/>
                </a:lnTo>
                <a:lnTo>
                  <a:pt x="18288" y="20447"/>
                </a:lnTo>
                <a:lnTo>
                  <a:pt x="23749" y="15748"/>
                </a:lnTo>
                <a:lnTo>
                  <a:pt x="23749" y="4572"/>
                </a:lnTo>
                <a:lnTo>
                  <a:pt x="1828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72373" y="478662"/>
            <a:ext cx="64769" cy="73660"/>
          </a:xfrm>
          <a:custGeom>
            <a:avLst/>
            <a:gdLst/>
            <a:ahLst/>
            <a:cxnLst/>
            <a:rect l="l" t="t" r="r" b="b"/>
            <a:pathLst>
              <a:path w="64770" h="73659">
                <a:moveTo>
                  <a:pt x="33527" y="0"/>
                </a:moveTo>
                <a:lnTo>
                  <a:pt x="306" y="5159"/>
                </a:lnTo>
                <a:lnTo>
                  <a:pt x="0" y="10667"/>
                </a:lnTo>
                <a:lnTo>
                  <a:pt x="1270" y="10667"/>
                </a:lnTo>
                <a:lnTo>
                  <a:pt x="11429" y="11049"/>
                </a:lnTo>
                <a:lnTo>
                  <a:pt x="13461" y="12953"/>
                </a:lnTo>
                <a:lnTo>
                  <a:pt x="13461" y="72377"/>
                </a:lnTo>
                <a:lnTo>
                  <a:pt x="33527" y="73151"/>
                </a:lnTo>
                <a:lnTo>
                  <a:pt x="33527" y="37619"/>
                </a:lnTo>
                <a:lnTo>
                  <a:pt x="35728" y="26250"/>
                </a:lnTo>
                <a:lnTo>
                  <a:pt x="46789" y="16972"/>
                </a:lnTo>
                <a:lnTo>
                  <a:pt x="56642" y="16001"/>
                </a:lnTo>
                <a:lnTo>
                  <a:pt x="64643" y="16001"/>
                </a:lnTo>
                <a:lnTo>
                  <a:pt x="64643" y="14732"/>
                </a:lnTo>
                <a:lnTo>
                  <a:pt x="33527" y="14732"/>
                </a:lnTo>
                <a:lnTo>
                  <a:pt x="33527" y="0"/>
                </a:lnTo>
                <a:close/>
              </a:path>
              <a:path w="64770" h="73659">
                <a:moveTo>
                  <a:pt x="64643" y="16001"/>
                </a:moveTo>
                <a:lnTo>
                  <a:pt x="56642" y="16001"/>
                </a:lnTo>
                <a:lnTo>
                  <a:pt x="59054" y="16763"/>
                </a:lnTo>
                <a:lnTo>
                  <a:pt x="61468" y="17272"/>
                </a:lnTo>
                <a:lnTo>
                  <a:pt x="64643" y="18287"/>
                </a:lnTo>
                <a:lnTo>
                  <a:pt x="64643" y="16001"/>
                </a:lnTo>
                <a:close/>
              </a:path>
              <a:path w="64770" h="73659">
                <a:moveTo>
                  <a:pt x="57023" y="253"/>
                </a:moveTo>
                <a:lnTo>
                  <a:pt x="42672" y="253"/>
                </a:lnTo>
                <a:lnTo>
                  <a:pt x="36702" y="8254"/>
                </a:lnTo>
                <a:lnTo>
                  <a:pt x="33527" y="14732"/>
                </a:lnTo>
                <a:lnTo>
                  <a:pt x="64643" y="14732"/>
                </a:lnTo>
                <a:lnTo>
                  <a:pt x="64643" y="1142"/>
                </a:lnTo>
                <a:lnTo>
                  <a:pt x="63500" y="1015"/>
                </a:lnTo>
                <a:lnTo>
                  <a:pt x="60198" y="381"/>
                </a:lnTo>
                <a:lnTo>
                  <a:pt x="57023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46077" y="479240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64" y="0"/>
                </a:moveTo>
                <a:lnTo>
                  <a:pt x="25997" y="1407"/>
                </a:lnTo>
                <a:lnTo>
                  <a:pt x="12575" y="6351"/>
                </a:lnTo>
                <a:lnTo>
                  <a:pt x="4081" y="14771"/>
                </a:lnTo>
                <a:lnTo>
                  <a:pt x="0" y="26605"/>
                </a:lnTo>
                <a:lnTo>
                  <a:pt x="1564" y="43893"/>
                </a:lnTo>
                <a:lnTo>
                  <a:pt x="6725" y="57183"/>
                </a:lnTo>
                <a:lnTo>
                  <a:pt x="15209" y="66602"/>
                </a:lnTo>
                <a:lnTo>
                  <a:pt x="26740" y="72278"/>
                </a:lnTo>
                <a:lnTo>
                  <a:pt x="41044" y="74339"/>
                </a:lnTo>
                <a:lnTo>
                  <a:pt x="57176" y="72798"/>
                </a:lnTo>
                <a:lnTo>
                  <a:pt x="66415" y="70357"/>
                </a:lnTo>
                <a:lnTo>
                  <a:pt x="67774" y="69906"/>
                </a:lnTo>
                <a:lnTo>
                  <a:pt x="67774" y="63429"/>
                </a:lnTo>
                <a:lnTo>
                  <a:pt x="50375" y="63429"/>
                </a:lnTo>
                <a:lnTo>
                  <a:pt x="35380" y="59571"/>
                </a:lnTo>
                <a:lnTo>
                  <a:pt x="26034" y="49834"/>
                </a:lnTo>
                <a:lnTo>
                  <a:pt x="21558" y="36973"/>
                </a:lnTo>
                <a:lnTo>
                  <a:pt x="30701" y="33099"/>
                </a:lnTo>
                <a:lnTo>
                  <a:pt x="48165" y="31210"/>
                </a:lnTo>
                <a:lnTo>
                  <a:pt x="64113" y="30594"/>
                </a:lnTo>
                <a:lnTo>
                  <a:pt x="69171" y="29139"/>
                </a:lnTo>
                <a:lnTo>
                  <a:pt x="67828" y="21900"/>
                </a:lnTo>
                <a:lnTo>
                  <a:pt x="22490" y="21900"/>
                </a:lnTo>
                <a:lnTo>
                  <a:pt x="21673" y="16693"/>
                </a:lnTo>
                <a:lnTo>
                  <a:pt x="24848" y="7168"/>
                </a:lnTo>
                <a:lnTo>
                  <a:pt x="60299" y="7168"/>
                </a:lnTo>
                <a:lnTo>
                  <a:pt x="58368" y="4849"/>
                </a:lnTo>
                <a:lnTo>
                  <a:pt x="44864" y="0"/>
                </a:lnTo>
                <a:close/>
              </a:path>
              <a:path w="69215" h="74929">
                <a:moveTo>
                  <a:pt x="67774" y="60381"/>
                </a:moveTo>
                <a:lnTo>
                  <a:pt x="65869" y="61143"/>
                </a:lnTo>
                <a:lnTo>
                  <a:pt x="62567" y="62159"/>
                </a:lnTo>
                <a:lnTo>
                  <a:pt x="56852" y="63429"/>
                </a:lnTo>
                <a:lnTo>
                  <a:pt x="67774" y="63429"/>
                </a:lnTo>
                <a:lnTo>
                  <a:pt x="67774" y="60381"/>
                </a:lnTo>
                <a:close/>
              </a:path>
              <a:path w="69215" h="74929">
                <a:moveTo>
                  <a:pt x="60299" y="7168"/>
                </a:moveTo>
                <a:lnTo>
                  <a:pt x="46438" y="7168"/>
                </a:lnTo>
                <a:lnTo>
                  <a:pt x="49232" y="14915"/>
                </a:lnTo>
                <a:lnTo>
                  <a:pt x="49359" y="21900"/>
                </a:lnTo>
                <a:lnTo>
                  <a:pt x="67828" y="21900"/>
                </a:lnTo>
                <a:lnTo>
                  <a:pt x="66470" y="14581"/>
                </a:lnTo>
                <a:lnTo>
                  <a:pt x="60299" y="71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36026" y="444880"/>
            <a:ext cx="81915" cy="107314"/>
          </a:xfrm>
          <a:custGeom>
            <a:avLst/>
            <a:gdLst/>
            <a:ahLst/>
            <a:cxnLst/>
            <a:rect l="l" t="t" r="r" b="b"/>
            <a:pathLst>
              <a:path w="81915" h="107315">
                <a:moveTo>
                  <a:pt x="31242" y="0"/>
                </a:moveTo>
                <a:lnTo>
                  <a:pt x="225" y="3908"/>
                </a:lnTo>
                <a:lnTo>
                  <a:pt x="0" y="9398"/>
                </a:lnTo>
                <a:lnTo>
                  <a:pt x="1524" y="9398"/>
                </a:lnTo>
                <a:lnTo>
                  <a:pt x="11049" y="9779"/>
                </a:lnTo>
                <a:lnTo>
                  <a:pt x="13207" y="12065"/>
                </a:lnTo>
                <a:lnTo>
                  <a:pt x="13207" y="106833"/>
                </a:lnTo>
                <a:lnTo>
                  <a:pt x="32766" y="106934"/>
                </a:lnTo>
                <a:lnTo>
                  <a:pt x="32765" y="71302"/>
                </a:lnTo>
                <a:lnTo>
                  <a:pt x="37002" y="55980"/>
                </a:lnTo>
                <a:lnTo>
                  <a:pt x="46558" y="47361"/>
                </a:lnTo>
                <a:lnTo>
                  <a:pt x="62229" y="46355"/>
                </a:lnTo>
                <a:lnTo>
                  <a:pt x="79341" y="46355"/>
                </a:lnTo>
                <a:lnTo>
                  <a:pt x="78595" y="45235"/>
                </a:lnTo>
                <a:lnTo>
                  <a:pt x="35534" y="45235"/>
                </a:lnTo>
                <a:lnTo>
                  <a:pt x="33805" y="34828"/>
                </a:lnTo>
                <a:lnTo>
                  <a:pt x="33006" y="17256"/>
                </a:lnTo>
                <a:lnTo>
                  <a:pt x="32778" y="2739"/>
                </a:lnTo>
                <a:lnTo>
                  <a:pt x="31242" y="0"/>
                </a:lnTo>
                <a:close/>
              </a:path>
              <a:path w="81915" h="107315">
                <a:moveTo>
                  <a:pt x="79341" y="46355"/>
                </a:moveTo>
                <a:lnTo>
                  <a:pt x="62229" y="46355"/>
                </a:lnTo>
                <a:lnTo>
                  <a:pt x="62229" y="106774"/>
                </a:lnTo>
                <a:lnTo>
                  <a:pt x="81660" y="106934"/>
                </a:lnTo>
                <a:lnTo>
                  <a:pt x="81660" y="60032"/>
                </a:lnTo>
                <a:lnTo>
                  <a:pt x="80567" y="48193"/>
                </a:lnTo>
                <a:lnTo>
                  <a:pt x="79341" y="46355"/>
                </a:lnTo>
                <a:close/>
              </a:path>
              <a:path w="81915" h="107315">
                <a:moveTo>
                  <a:pt x="59690" y="33401"/>
                </a:moveTo>
                <a:lnTo>
                  <a:pt x="44954" y="37122"/>
                </a:lnTo>
                <a:lnTo>
                  <a:pt x="35534" y="45235"/>
                </a:lnTo>
                <a:lnTo>
                  <a:pt x="78595" y="45235"/>
                </a:lnTo>
                <a:lnTo>
                  <a:pt x="72912" y="36712"/>
                </a:lnTo>
                <a:lnTo>
                  <a:pt x="59690" y="3340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438686" y="479225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41" y="0"/>
                </a:moveTo>
                <a:lnTo>
                  <a:pt x="26029" y="1416"/>
                </a:lnTo>
                <a:lnTo>
                  <a:pt x="12613" y="6370"/>
                </a:lnTo>
                <a:lnTo>
                  <a:pt x="4100" y="14799"/>
                </a:lnTo>
                <a:lnTo>
                  <a:pt x="0" y="26645"/>
                </a:lnTo>
                <a:lnTo>
                  <a:pt x="1557" y="43884"/>
                </a:lnTo>
                <a:lnTo>
                  <a:pt x="6707" y="57150"/>
                </a:lnTo>
                <a:lnTo>
                  <a:pt x="15188" y="66565"/>
                </a:lnTo>
                <a:lnTo>
                  <a:pt x="26739" y="72257"/>
                </a:lnTo>
                <a:lnTo>
                  <a:pt x="41098" y="74350"/>
                </a:lnTo>
                <a:lnTo>
                  <a:pt x="57209" y="72807"/>
                </a:lnTo>
                <a:lnTo>
                  <a:pt x="66437" y="70365"/>
                </a:lnTo>
                <a:lnTo>
                  <a:pt x="67773" y="69922"/>
                </a:lnTo>
                <a:lnTo>
                  <a:pt x="67773" y="63445"/>
                </a:lnTo>
                <a:lnTo>
                  <a:pt x="50374" y="63445"/>
                </a:lnTo>
                <a:lnTo>
                  <a:pt x="35306" y="59559"/>
                </a:lnTo>
                <a:lnTo>
                  <a:pt x="26044" y="49759"/>
                </a:lnTo>
                <a:lnTo>
                  <a:pt x="21728" y="36832"/>
                </a:lnTo>
                <a:lnTo>
                  <a:pt x="30827" y="33042"/>
                </a:lnTo>
                <a:lnTo>
                  <a:pt x="48328" y="31201"/>
                </a:lnTo>
                <a:lnTo>
                  <a:pt x="64255" y="30605"/>
                </a:lnTo>
                <a:lnTo>
                  <a:pt x="69170" y="29155"/>
                </a:lnTo>
                <a:lnTo>
                  <a:pt x="67826" y="21916"/>
                </a:lnTo>
                <a:lnTo>
                  <a:pt x="22530" y="21916"/>
                </a:lnTo>
                <a:lnTo>
                  <a:pt x="21545" y="16709"/>
                </a:lnTo>
                <a:lnTo>
                  <a:pt x="24847" y="7184"/>
                </a:lnTo>
                <a:lnTo>
                  <a:pt x="60304" y="7184"/>
                </a:lnTo>
                <a:lnTo>
                  <a:pt x="58345" y="4833"/>
                </a:lnTo>
                <a:lnTo>
                  <a:pt x="44841" y="0"/>
                </a:lnTo>
                <a:close/>
              </a:path>
              <a:path w="69215" h="74929">
                <a:moveTo>
                  <a:pt x="67773" y="60397"/>
                </a:moveTo>
                <a:lnTo>
                  <a:pt x="65868" y="61159"/>
                </a:lnTo>
                <a:lnTo>
                  <a:pt x="62566" y="62175"/>
                </a:lnTo>
                <a:lnTo>
                  <a:pt x="56851" y="63445"/>
                </a:lnTo>
                <a:lnTo>
                  <a:pt x="67773" y="63445"/>
                </a:lnTo>
                <a:lnTo>
                  <a:pt x="67773" y="60397"/>
                </a:lnTo>
                <a:close/>
              </a:path>
              <a:path w="69215" h="74929">
                <a:moveTo>
                  <a:pt x="60304" y="7184"/>
                </a:moveTo>
                <a:lnTo>
                  <a:pt x="46437" y="7184"/>
                </a:lnTo>
                <a:lnTo>
                  <a:pt x="49104" y="14931"/>
                </a:lnTo>
                <a:lnTo>
                  <a:pt x="49485" y="21916"/>
                </a:lnTo>
                <a:lnTo>
                  <a:pt x="67826" y="21916"/>
                </a:lnTo>
                <a:lnTo>
                  <a:pt x="66461" y="14570"/>
                </a:lnTo>
                <a:lnTo>
                  <a:pt x="60304" y="718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1382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6195" y="31369"/>
                </a:moveTo>
                <a:lnTo>
                  <a:pt x="13462" y="31369"/>
                </a:lnTo>
                <a:lnTo>
                  <a:pt x="13462" y="73590"/>
                </a:lnTo>
                <a:lnTo>
                  <a:pt x="17654" y="89862"/>
                </a:lnTo>
                <a:lnTo>
                  <a:pt x="28511" y="96084"/>
                </a:lnTo>
                <a:lnTo>
                  <a:pt x="44831" y="97027"/>
                </a:lnTo>
                <a:lnTo>
                  <a:pt x="48895" y="96393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290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6195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450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462" y="0"/>
                </a:lnTo>
                <a:lnTo>
                  <a:pt x="13462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57259" y="448055"/>
            <a:ext cx="119380" cy="104139"/>
          </a:xfrm>
          <a:custGeom>
            <a:avLst/>
            <a:gdLst/>
            <a:ahLst/>
            <a:cxnLst/>
            <a:rect l="l" t="t" r="r" b="b"/>
            <a:pathLst>
              <a:path w="119379" h="104140">
                <a:moveTo>
                  <a:pt x="239" y="2"/>
                </a:moveTo>
                <a:lnTo>
                  <a:pt x="0" y="5969"/>
                </a:lnTo>
                <a:lnTo>
                  <a:pt x="3937" y="6731"/>
                </a:lnTo>
                <a:lnTo>
                  <a:pt x="16001" y="8763"/>
                </a:lnTo>
                <a:lnTo>
                  <a:pt x="16891" y="8763"/>
                </a:lnTo>
                <a:lnTo>
                  <a:pt x="16891" y="103712"/>
                </a:lnTo>
                <a:lnTo>
                  <a:pt x="38354" y="103759"/>
                </a:lnTo>
                <a:lnTo>
                  <a:pt x="38353" y="24149"/>
                </a:lnTo>
                <a:lnTo>
                  <a:pt x="61676" y="24149"/>
                </a:lnTo>
                <a:lnTo>
                  <a:pt x="46080" y="547"/>
                </a:lnTo>
                <a:lnTo>
                  <a:pt x="239" y="2"/>
                </a:lnTo>
                <a:close/>
              </a:path>
              <a:path w="119379" h="104140">
                <a:moveTo>
                  <a:pt x="61676" y="24149"/>
                </a:moveTo>
                <a:lnTo>
                  <a:pt x="38353" y="24149"/>
                </a:lnTo>
                <a:lnTo>
                  <a:pt x="42146" y="28984"/>
                </a:lnTo>
                <a:lnTo>
                  <a:pt x="49429" y="39335"/>
                </a:lnTo>
                <a:lnTo>
                  <a:pt x="58878" y="53161"/>
                </a:lnTo>
                <a:lnTo>
                  <a:pt x="69168" y="68425"/>
                </a:lnTo>
                <a:lnTo>
                  <a:pt x="91843" y="102448"/>
                </a:lnTo>
                <a:lnTo>
                  <a:pt x="119116" y="103758"/>
                </a:lnTo>
                <a:lnTo>
                  <a:pt x="119118" y="77952"/>
                </a:lnTo>
                <a:lnTo>
                  <a:pt x="97663" y="77952"/>
                </a:lnTo>
                <a:lnTo>
                  <a:pt x="93822" y="72428"/>
                </a:lnTo>
                <a:lnTo>
                  <a:pt x="86520" y="61572"/>
                </a:lnTo>
                <a:lnTo>
                  <a:pt x="61676" y="24149"/>
                </a:lnTo>
                <a:close/>
              </a:path>
              <a:path w="119379" h="104140">
                <a:moveTo>
                  <a:pt x="117601" y="0"/>
                </a:moveTo>
                <a:lnTo>
                  <a:pt x="97663" y="0"/>
                </a:lnTo>
                <a:lnTo>
                  <a:pt x="97663" y="77952"/>
                </a:lnTo>
                <a:lnTo>
                  <a:pt x="119118" y="77952"/>
                </a:lnTo>
                <a:lnTo>
                  <a:pt x="119125" y="0"/>
                </a:lnTo>
                <a:lnTo>
                  <a:pt x="11760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695855" y="479351"/>
            <a:ext cx="71120" cy="74295"/>
          </a:xfrm>
          <a:custGeom>
            <a:avLst/>
            <a:gdLst/>
            <a:ahLst/>
            <a:cxnLst/>
            <a:rect l="l" t="t" r="r" b="b"/>
            <a:pathLst>
              <a:path w="71120" h="74295">
                <a:moveTo>
                  <a:pt x="46396" y="0"/>
                </a:moveTo>
                <a:lnTo>
                  <a:pt x="27165" y="1271"/>
                </a:lnTo>
                <a:lnTo>
                  <a:pt x="13366" y="5931"/>
                </a:lnTo>
                <a:lnTo>
                  <a:pt x="4483" y="13916"/>
                </a:lnTo>
                <a:lnTo>
                  <a:pt x="0" y="25161"/>
                </a:lnTo>
                <a:lnTo>
                  <a:pt x="1387" y="42673"/>
                </a:lnTo>
                <a:lnTo>
                  <a:pt x="6296" y="56155"/>
                </a:lnTo>
                <a:lnTo>
                  <a:pt x="14468" y="65781"/>
                </a:lnTo>
                <a:lnTo>
                  <a:pt x="25644" y="71724"/>
                </a:lnTo>
                <a:lnTo>
                  <a:pt x="39567" y="74159"/>
                </a:lnTo>
                <a:lnTo>
                  <a:pt x="56625" y="72904"/>
                </a:lnTo>
                <a:lnTo>
                  <a:pt x="66417" y="70609"/>
                </a:lnTo>
                <a:lnTo>
                  <a:pt x="68922" y="69796"/>
                </a:lnTo>
                <a:lnTo>
                  <a:pt x="68922" y="63319"/>
                </a:lnTo>
                <a:lnTo>
                  <a:pt x="51396" y="63319"/>
                </a:lnTo>
                <a:lnTo>
                  <a:pt x="36036" y="59530"/>
                </a:lnTo>
                <a:lnTo>
                  <a:pt x="26508" y="49948"/>
                </a:lnTo>
                <a:lnTo>
                  <a:pt x="21966" y="37249"/>
                </a:lnTo>
                <a:lnTo>
                  <a:pt x="30880" y="33212"/>
                </a:lnTo>
                <a:lnTo>
                  <a:pt x="48239" y="31199"/>
                </a:lnTo>
                <a:lnTo>
                  <a:pt x="64607" y="30504"/>
                </a:lnTo>
                <a:lnTo>
                  <a:pt x="70700" y="29029"/>
                </a:lnTo>
                <a:lnTo>
                  <a:pt x="69326" y="21790"/>
                </a:lnTo>
                <a:lnTo>
                  <a:pt x="23161" y="21790"/>
                </a:lnTo>
                <a:lnTo>
                  <a:pt x="21932" y="16583"/>
                </a:lnTo>
                <a:lnTo>
                  <a:pt x="25107" y="7058"/>
                </a:lnTo>
                <a:lnTo>
                  <a:pt x="61604" y="7058"/>
                </a:lnTo>
                <a:lnTo>
                  <a:pt x="59841" y="4956"/>
                </a:lnTo>
                <a:lnTo>
                  <a:pt x="46396" y="0"/>
                </a:lnTo>
                <a:close/>
              </a:path>
              <a:path w="71120" h="74295">
                <a:moveTo>
                  <a:pt x="68922" y="60271"/>
                </a:moveTo>
                <a:lnTo>
                  <a:pt x="67017" y="61033"/>
                </a:lnTo>
                <a:lnTo>
                  <a:pt x="63715" y="62049"/>
                </a:lnTo>
                <a:lnTo>
                  <a:pt x="57746" y="63319"/>
                </a:lnTo>
                <a:lnTo>
                  <a:pt x="68922" y="63319"/>
                </a:lnTo>
                <a:lnTo>
                  <a:pt x="68922" y="60271"/>
                </a:lnTo>
                <a:close/>
              </a:path>
              <a:path w="71120" h="74295">
                <a:moveTo>
                  <a:pt x="61604" y="7058"/>
                </a:moveTo>
                <a:lnTo>
                  <a:pt x="47205" y="7058"/>
                </a:lnTo>
                <a:lnTo>
                  <a:pt x="49944" y="14650"/>
                </a:lnTo>
                <a:lnTo>
                  <a:pt x="50064" y="16583"/>
                </a:lnTo>
                <a:lnTo>
                  <a:pt x="50253" y="21790"/>
                </a:lnTo>
                <a:lnTo>
                  <a:pt x="69326" y="21790"/>
                </a:lnTo>
                <a:lnTo>
                  <a:pt x="67971" y="14650"/>
                </a:lnTo>
                <a:lnTo>
                  <a:pt x="61604" y="705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61806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5941" y="31369"/>
                </a:moveTo>
                <a:lnTo>
                  <a:pt x="13335" y="31369"/>
                </a:lnTo>
                <a:lnTo>
                  <a:pt x="13335" y="73590"/>
                </a:lnTo>
                <a:lnTo>
                  <a:pt x="17558" y="89862"/>
                </a:lnTo>
                <a:lnTo>
                  <a:pt x="28440" y="96084"/>
                </a:lnTo>
                <a:lnTo>
                  <a:pt x="44830" y="97027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036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5941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324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335" y="0"/>
                </a:lnTo>
                <a:lnTo>
                  <a:pt x="13335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768206" y="480441"/>
            <a:ext cx="86995" cy="71755"/>
          </a:xfrm>
          <a:custGeom>
            <a:avLst/>
            <a:gdLst/>
            <a:ahLst/>
            <a:cxnLst/>
            <a:rect l="l" t="t" r="r" b="b"/>
            <a:pathLst>
              <a:path w="86995" h="71754">
                <a:moveTo>
                  <a:pt x="65079" y="45720"/>
                </a:moveTo>
                <a:lnTo>
                  <a:pt x="42164" y="45720"/>
                </a:lnTo>
                <a:lnTo>
                  <a:pt x="61292" y="71140"/>
                </a:lnTo>
                <a:lnTo>
                  <a:pt x="84709" y="71374"/>
                </a:lnTo>
                <a:lnTo>
                  <a:pt x="65079" y="45720"/>
                </a:lnTo>
                <a:close/>
              </a:path>
              <a:path w="86995" h="71754">
                <a:moveTo>
                  <a:pt x="115" y="0"/>
                </a:moveTo>
                <a:lnTo>
                  <a:pt x="0" y="5714"/>
                </a:lnTo>
                <a:lnTo>
                  <a:pt x="1270" y="5714"/>
                </a:lnTo>
                <a:lnTo>
                  <a:pt x="11557" y="6350"/>
                </a:lnTo>
                <a:lnTo>
                  <a:pt x="13970" y="8255"/>
                </a:lnTo>
                <a:lnTo>
                  <a:pt x="32512" y="32893"/>
                </a:lnTo>
                <a:lnTo>
                  <a:pt x="12549" y="56014"/>
                </a:lnTo>
                <a:lnTo>
                  <a:pt x="33147" y="56134"/>
                </a:lnTo>
                <a:lnTo>
                  <a:pt x="42164" y="45720"/>
                </a:lnTo>
                <a:lnTo>
                  <a:pt x="65079" y="45720"/>
                </a:lnTo>
                <a:lnTo>
                  <a:pt x="48035" y="23444"/>
                </a:lnTo>
                <a:lnTo>
                  <a:pt x="66548" y="23241"/>
                </a:lnTo>
                <a:lnTo>
                  <a:pt x="67690" y="21926"/>
                </a:lnTo>
                <a:lnTo>
                  <a:pt x="47028" y="21926"/>
                </a:lnTo>
                <a:lnTo>
                  <a:pt x="30108" y="12"/>
                </a:lnTo>
                <a:lnTo>
                  <a:pt x="115" y="0"/>
                </a:lnTo>
                <a:close/>
              </a:path>
              <a:path w="86995" h="71754">
                <a:moveTo>
                  <a:pt x="66040" y="0"/>
                </a:moveTo>
                <a:lnTo>
                  <a:pt x="47028" y="21926"/>
                </a:lnTo>
                <a:lnTo>
                  <a:pt x="67690" y="21926"/>
                </a:lnTo>
                <a:lnTo>
                  <a:pt x="86632" y="124"/>
                </a:lnTo>
                <a:lnTo>
                  <a:pt x="6604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6075" y="4986845"/>
            <a:ext cx="91440" cy="73660"/>
          </a:xfrm>
          <a:custGeom>
            <a:avLst/>
            <a:gdLst/>
            <a:ahLst/>
            <a:cxnLst/>
            <a:rect l="l" t="t" r="r" b="b"/>
            <a:pathLst>
              <a:path w="91439" h="73660">
                <a:moveTo>
                  <a:pt x="43821" y="7416"/>
                </a:moveTo>
                <a:lnTo>
                  <a:pt x="29382" y="7416"/>
                </a:lnTo>
                <a:lnTo>
                  <a:pt x="32702" y="8648"/>
                </a:lnTo>
                <a:lnTo>
                  <a:pt x="37782" y="13525"/>
                </a:lnTo>
                <a:lnTo>
                  <a:pt x="39052" y="16535"/>
                </a:lnTo>
                <a:lnTo>
                  <a:pt x="39052" y="23482"/>
                </a:lnTo>
                <a:lnTo>
                  <a:pt x="37655" y="27076"/>
                </a:lnTo>
                <a:lnTo>
                  <a:pt x="32053" y="34711"/>
                </a:lnTo>
                <a:lnTo>
                  <a:pt x="26706" y="39847"/>
                </a:lnTo>
                <a:lnTo>
                  <a:pt x="13644" y="50549"/>
                </a:lnTo>
                <a:lnTo>
                  <a:pt x="9730" y="54239"/>
                </a:lnTo>
                <a:lnTo>
                  <a:pt x="4312" y="60620"/>
                </a:lnTo>
                <a:lnTo>
                  <a:pt x="2343" y="63861"/>
                </a:lnTo>
                <a:lnTo>
                  <a:pt x="349" y="69146"/>
                </a:lnTo>
                <a:lnTo>
                  <a:pt x="0" y="71224"/>
                </a:lnTo>
                <a:lnTo>
                  <a:pt x="66" y="73384"/>
                </a:lnTo>
                <a:lnTo>
                  <a:pt x="48374" y="73384"/>
                </a:lnTo>
                <a:lnTo>
                  <a:pt x="48374" y="64758"/>
                </a:lnTo>
                <a:lnTo>
                  <a:pt x="12531" y="64758"/>
                </a:lnTo>
                <a:lnTo>
                  <a:pt x="13528" y="63130"/>
                </a:lnTo>
                <a:lnTo>
                  <a:pt x="14791" y="61509"/>
                </a:lnTo>
                <a:lnTo>
                  <a:pt x="17848" y="58285"/>
                </a:lnTo>
                <a:lnTo>
                  <a:pt x="21305" y="55219"/>
                </a:lnTo>
                <a:lnTo>
                  <a:pt x="33134" y="45247"/>
                </a:lnTo>
                <a:lnTo>
                  <a:pt x="37744" y="40960"/>
                </a:lnTo>
                <a:lnTo>
                  <a:pt x="43323" y="34686"/>
                </a:lnTo>
                <a:lnTo>
                  <a:pt x="45288" y="31736"/>
                </a:lnTo>
                <a:lnTo>
                  <a:pt x="47675" y="26085"/>
                </a:lnTo>
                <a:lnTo>
                  <a:pt x="48217" y="23482"/>
                </a:lnTo>
                <a:lnTo>
                  <a:pt x="48149" y="14249"/>
                </a:lnTo>
                <a:lnTo>
                  <a:pt x="46240" y="9715"/>
                </a:lnTo>
                <a:lnTo>
                  <a:pt x="43821" y="7416"/>
                </a:lnTo>
                <a:close/>
              </a:path>
              <a:path w="91439" h="73660">
                <a:moveTo>
                  <a:pt x="32512" y="0"/>
                </a:moveTo>
                <a:lnTo>
                  <a:pt x="18547" y="0"/>
                </a:lnTo>
                <a:lnTo>
                  <a:pt x="13012" y="1803"/>
                </a:lnTo>
                <a:lnTo>
                  <a:pt x="4770" y="9004"/>
                </a:lnTo>
                <a:lnTo>
                  <a:pt x="2393" y="14249"/>
                </a:lnTo>
                <a:lnTo>
                  <a:pt x="1761" y="21132"/>
                </a:lnTo>
                <a:lnTo>
                  <a:pt x="10985" y="22085"/>
                </a:lnTo>
                <a:lnTo>
                  <a:pt x="11018" y="17487"/>
                </a:lnTo>
                <a:lnTo>
                  <a:pt x="12331" y="13906"/>
                </a:lnTo>
                <a:lnTo>
                  <a:pt x="17517" y="8724"/>
                </a:lnTo>
                <a:lnTo>
                  <a:pt x="20974" y="7416"/>
                </a:lnTo>
                <a:lnTo>
                  <a:pt x="43821" y="7416"/>
                </a:lnTo>
                <a:lnTo>
                  <a:pt x="38061" y="1943"/>
                </a:lnTo>
                <a:lnTo>
                  <a:pt x="32512" y="0"/>
                </a:lnTo>
                <a:close/>
              </a:path>
              <a:path w="91439" h="73660">
                <a:moveTo>
                  <a:pt x="91401" y="16192"/>
                </a:moveTo>
                <a:lnTo>
                  <a:pt x="82435" y="16192"/>
                </a:lnTo>
                <a:lnTo>
                  <a:pt x="82435" y="73384"/>
                </a:lnTo>
                <a:lnTo>
                  <a:pt x="91401" y="73384"/>
                </a:lnTo>
                <a:lnTo>
                  <a:pt x="91401" y="16192"/>
                </a:lnTo>
                <a:close/>
              </a:path>
              <a:path w="91439" h="73660">
                <a:moveTo>
                  <a:pt x="91401" y="0"/>
                </a:moveTo>
                <a:lnTo>
                  <a:pt x="85623" y="0"/>
                </a:lnTo>
                <a:lnTo>
                  <a:pt x="84061" y="3149"/>
                </a:lnTo>
                <a:lnTo>
                  <a:pt x="81394" y="6413"/>
                </a:lnTo>
                <a:lnTo>
                  <a:pt x="73888" y="13119"/>
                </a:lnTo>
                <a:lnTo>
                  <a:pt x="69494" y="15976"/>
                </a:lnTo>
                <a:lnTo>
                  <a:pt x="64477" y="18338"/>
                </a:lnTo>
                <a:lnTo>
                  <a:pt x="64477" y="27012"/>
                </a:lnTo>
                <a:lnTo>
                  <a:pt x="82435" y="16192"/>
                </a:lnTo>
                <a:lnTo>
                  <a:pt x="91401" y="16192"/>
                </a:lnTo>
                <a:lnTo>
                  <a:pt x="9140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0" y="4113314"/>
            <a:ext cx="9144000" cy="864235"/>
          </a:xfrm>
          <a:custGeom>
            <a:avLst/>
            <a:gdLst/>
            <a:ahLst/>
            <a:cxnLst/>
            <a:rect l="l" t="t" r="r" b="b"/>
            <a:pathLst>
              <a:path w="9144000" h="864235">
                <a:moveTo>
                  <a:pt x="0" y="863676"/>
                </a:moveTo>
                <a:lnTo>
                  <a:pt x="9144000" y="863676"/>
                </a:lnTo>
                <a:lnTo>
                  <a:pt x="9144000" y="0"/>
                </a:lnTo>
                <a:lnTo>
                  <a:pt x="0" y="0"/>
                </a:lnTo>
                <a:lnTo>
                  <a:pt x="0" y="863676"/>
                </a:lnTo>
                <a:close/>
              </a:path>
            </a:pathLst>
          </a:custGeom>
          <a:solidFill>
            <a:srgbClr val="00A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0" y="3273399"/>
            <a:ext cx="9144000" cy="799465"/>
          </a:xfrm>
          <a:custGeom>
            <a:avLst/>
            <a:gdLst/>
            <a:ahLst/>
            <a:cxnLst/>
            <a:rect l="l" t="t" r="r" b="b"/>
            <a:pathLst>
              <a:path w="9144000" h="799464">
                <a:moveTo>
                  <a:pt x="0" y="799134"/>
                </a:moveTo>
                <a:lnTo>
                  <a:pt x="9144000" y="799134"/>
                </a:lnTo>
                <a:lnTo>
                  <a:pt x="9144000" y="0"/>
                </a:lnTo>
                <a:lnTo>
                  <a:pt x="0" y="0"/>
                </a:lnTo>
                <a:lnTo>
                  <a:pt x="0" y="799134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543675" y="3371100"/>
            <a:ext cx="2346325" cy="6124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0" y="2364841"/>
            <a:ext cx="9144000" cy="887730"/>
          </a:xfrm>
          <a:custGeom>
            <a:avLst/>
            <a:gdLst/>
            <a:ahLst/>
            <a:cxnLst/>
            <a:rect l="l" t="t" r="r" b="b"/>
            <a:pathLst>
              <a:path w="9144000" h="887729">
                <a:moveTo>
                  <a:pt x="0" y="887120"/>
                </a:moveTo>
                <a:lnTo>
                  <a:pt x="9144000" y="887120"/>
                </a:lnTo>
                <a:lnTo>
                  <a:pt x="9144000" y="0"/>
                </a:lnTo>
                <a:lnTo>
                  <a:pt x="0" y="0"/>
                </a:lnTo>
                <a:lnTo>
                  <a:pt x="0" y="887120"/>
                </a:lnTo>
                <a:close/>
              </a:path>
            </a:pathLst>
          </a:custGeom>
          <a:solidFill>
            <a:srgbClr val="5494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216509" y="1038033"/>
            <a:ext cx="5993130" cy="1854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1005" indent="-281940">
              <a:lnSpc>
                <a:spcPct val="100000"/>
              </a:lnSpc>
              <a:buClr>
                <a:srgbClr val="CC0000"/>
              </a:buClr>
              <a:buFont typeface="Wingdings"/>
              <a:buChar char=""/>
              <a:tabLst>
                <a:tab pos="421640" algn="l"/>
              </a:tabLst>
            </a:pP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C</a:t>
            </a:r>
            <a:r>
              <a:rPr dirty="0" sz="1800" spc="-15">
                <a:solidFill>
                  <a:srgbClr val="414141"/>
                </a:solidFill>
                <a:latin typeface="Arial"/>
                <a:cs typeface="Arial"/>
              </a:rPr>
              <a:t>o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v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g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d</a:t>
            </a:r>
            <a:r>
              <a:rPr dirty="0" sz="1800" spc="2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C</a:t>
            </a:r>
            <a:r>
              <a:rPr dirty="0" sz="1800" spc="-15">
                <a:solidFill>
                  <a:srgbClr val="414141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m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p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te</a:t>
            </a:r>
            <a:r>
              <a:rPr dirty="0" sz="1800" spc="1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d</a:t>
            </a:r>
            <a:r>
              <a:rPr dirty="0" sz="1800" spc="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Sto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g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800" spc="-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so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l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ti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"/>
              </a:spcBef>
              <a:buClr>
                <a:srgbClr val="CC0000"/>
              </a:buClr>
              <a:buFont typeface="Wingdings"/>
              <a:buChar char=""/>
            </a:pPr>
            <a:endParaRPr sz="1550">
              <a:latin typeface="Times New Roman"/>
              <a:cs typeface="Times New Roman"/>
            </a:endParaRPr>
          </a:p>
          <a:p>
            <a:pPr marL="421005" indent="-281940">
              <a:lnSpc>
                <a:spcPct val="100000"/>
              </a:lnSpc>
              <a:buClr>
                <a:srgbClr val="CC0000"/>
              </a:buClr>
              <a:buFont typeface="Wingdings"/>
              <a:buChar char=""/>
              <a:tabLst>
                <a:tab pos="421640" algn="l"/>
              </a:tabLst>
            </a:pP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D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strib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ted</a:t>
            </a:r>
            <a:r>
              <a:rPr dirty="0" sz="1800" spc="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sca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800" spc="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o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800" spc="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p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p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i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nce</a:t>
            </a:r>
            <a:r>
              <a:rPr dirty="0" sz="1800" spc="1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o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p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timiz</a:t>
            </a:r>
            <a:r>
              <a:rPr dirty="0" sz="1800" spc="-10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d</a:t>
            </a:r>
            <a:r>
              <a:rPr dirty="0" sz="1800" spc="2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14141"/>
                </a:solidFill>
                <a:latin typeface="Arial"/>
                <a:cs typeface="Arial"/>
              </a:rPr>
              <a:t>for</a:t>
            </a:r>
            <a:endParaRPr sz="1800">
              <a:latin typeface="Arial"/>
              <a:cs typeface="Arial"/>
            </a:endParaRPr>
          </a:p>
          <a:p>
            <a:pPr marL="419100">
              <a:lnSpc>
                <a:spcPct val="100000"/>
              </a:lnSpc>
              <a:spcBef>
                <a:spcPts val="894"/>
              </a:spcBef>
              <a:tabLst>
                <a:tab pos="713105" algn="l"/>
              </a:tabLst>
            </a:pPr>
            <a:r>
              <a:rPr dirty="0" sz="1600" spc="-10">
                <a:solidFill>
                  <a:srgbClr val="414141"/>
                </a:solidFill>
                <a:latin typeface="Arial"/>
                <a:cs typeface="Arial"/>
              </a:rPr>
              <a:t>–</a:t>
            </a:r>
            <a:r>
              <a:rPr dirty="0" sz="1600" spc="-10">
                <a:solidFill>
                  <a:srgbClr val="414141"/>
                </a:solidFill>
                <a:latin typeface="Arial"/>
                <a:cs typeface="Arial"/>
              </a:rPr>
              <a:t>	</a:t>
            </a:r>
            <a:r>
              <a:rPr dirty="0" sz="1600" spc="-15">
                <a:solidFill>
                  <a:srgbClr val="414141"/>
                </a:solidFill>
                <a:latin typeface="Arial"/>
                <a:cs typeface="Arial"/>
              </a:rPr>
              <a:t>Hadoop</a:t>
            </a:r>
            <a:r>
              <a:rPr dirty="0" sz="1600" spc="-5">
                <a:solidFill>
                  <a:srgbClr val="414141"/>
                </a:solidFill>
                <a:latin typeface="Arial"/>
                <a:cs typeface="Arial"/>
              </a:rPr>
              <a:t>,</a:t>
            </a:r>
            <a:r>
              <a:rPr dirty="0" sz="1600" spc="-8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600" spc="-15">
                <a:solidFill>
                  <a:srgbClr val="414141"/>
                </a:solidFill>
                <a:latin typeface="Arial"/>
                <a:cs typeface="Arial"/>
              </a:rPr>
              <a:t>An</a:t>
            </a:r>
            <a:r>
              <a:rPr dirty="0" sz="1600" spc="-10">
                <a:solidFill>
                  <a:srgbClr val="414141"/>
                </a:solidFill>
                <a:latin typeface="Arial"/>
                <a:cs typeface="Arial"/>
              </a:rPr>
              <a:t>al</a:t>
            </a:r>
            <a:r>
              <a:rPr dirty="0" sz="1600" spc="-30">
                <a:solidFill>
                  <a:srgbClr val="414141"/>
                </a:solidFill>
                <a:latin typeface="Arial"/>
                <a:cs typeface="Arial"/>
              </a:rPr>
              <a:t>y</a:t>
            </a:r>
            <a:r>
              <a:rPr dirty="0" sz="1600" spc="-10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600" spc="-10">
                <a:solidFill>
                  <a:srgbClr val="414141"/>
                </a:solidFill>
                <a:latin typeface="Arial"/>
                <a:cs typeface="Arial"/>
              </a:rPr>
              <a:t>ics</a:t>
            </a:r>
            <a:r>
              <a:rPr dirty="0" sz="160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600" spc="-15">
                <a:solidFill>
                  <a:srgbClr val="414141"/>
                </a:solidFill>
                <a:latin typeface="Arial"/>
                <a:cs typeface="Arial"/>
              </a:rPr>
              <a:t>an</a:t>
            </a:r>
            <a:r>
              <a:rPr dirty="0" sz="1600" spc="-10">
                <a:solidFill>
                  <a:srgbClr val="414141"/>
                </a:solidFill>
                <a:latin typeface="Arial"/>
                <a:cs typeface="Arial"/>
              </a:rPr>
              <a:t>d</a:t>
            </a:r>
            <a:r>
              <a:rPr dirty="0" sz="1600" spc="1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414141"/>
                </a:solidFill>
                <a:latin typeface="Arial"/>
                <a:cs typeface="Arial"/>
              </a:rPr>
              <a:t>O</a:t>
            </a:r>
            <a:r>
              <a:rPr dirty="0" sz="1600" spc="-10">
                <a:solidFill>
                  <a:srgbClr val="414141"/>
                </a:solidFill>
                <a:latin typeface="Arial"/>
                <a:cs typeface="Arial"/>
              </a:rPr>
              <a:t>pen</a:t>
            </a:r>
            <a:r>
              <a:rPr dirty="0" sz="1600" spc="-5">
                <a:solidFill>
                  <a:srgbClr val="414141"/>
                </a:solidFill>
                <a:latin typeface="Arial"/>
                <a:cs typeface="Arial"/>
              </a:rPr>
              <a:t>s</a:t>
            </a:r>
            <a:r>
              <a:rPr dirty="0" sz="1600" spc="-10">
                <a:solidFill>
                  <a:srgbClr val="414141"/>
                </a:solidFill>
                <a:latin typeface="Arial"/>
                <a:cs typeface="Arial"/>
              </a:rPr>
              <a:t>tack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tics</a:t>
            </a:r>
            <a:r>
              <a:rPr dirty="0" sz="18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 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tio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tar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vertic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00"/>
              </a:lnSpc>
            </a:pPr>
            <a:r>
              <a:rPr dirty="0"/>
              <a:t>Hitachi </a:t>
            </a:r>
            <a:r>
              <a:rPr dirty="0" spc="-10"/>
              <a:t>S</a:t>
            </a:r>
            <a:r>
              <a:rPr dirty="0"/>
              <a:t>cale Out</a:t>
            </a:r>
            <a:r>
              <a:rPr dirty="0" spc="-20"/>
              <a:t> </a:t>
            </a:r>
            <a:r>
              <a:rPr dirty="0"/>
              <a:t>Platform</a:t>
            </a:r>
          </a:p>
          <a:p>
            <a:pPr marL="12700">
              <a:lnSpc>
                <a:spcPts val="2220"/>
              </a:lnSpc>
            </a:pPr>
            <a:r>
              <a:rPr dirty="0" sz="2000" spc="-75" i="1">
                <a:latin typeface="Arial"/>
                <a:cs typeface="Arial"/>
              </a:rPr>
              <a:t>T</a:t>
            </a:r>
            <a:r>
              <a:rPr dirty="0" sz="2000" i="1">
                <a:latin typeface="Arial"/>
                <a:cs typeface="Arial"/>
              </a:rPr>
              <a:t>arget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GA</a:t>
            </a:r>
            <a:r>
              <a:rPr dirty="0" sz="2000" spc="-8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Q1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CY15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6509" y="4293289"/>
            <a:ext cx="4684395" cy="528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Sc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ver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atform, i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vate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com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ute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6509" y="3627047"/>
            <a:ext cx="373380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dirty="0" sz="18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APIs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tics</a:t>
            </a:r>
            <a:r>
              <a:rPr dirty="0" sz="18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685153" y="2521381"/>
            <a:ext cx="451954" cy="5863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579486" y="2581008"/>
            <a:ext cx="475081" cy="4006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551036" y="2612326"/>
            <a:ext cx="592961" cy="4483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712966" y="4130761"/>
            <a:ext cx="1772920" cy="9035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734050" y="4333113"/>
            <a:ext cx="3409950" cy="6466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7230618" y="4510216"/>
            <a:ext cx="806450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Scale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179181" y="4174553"/>
            <a:ext cx="537616" cy="5471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001" y="91090"/>
            <a:ext cx="4390390" cy="641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665"/>
              </a:lnSpc>
            </a:pP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The</a:t>
            </a:r>
            <a:r>
              <a:rPr dirty="0" sz="2400" spc="-10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Internet </a:t>
            </a:r>
            <a:r>
              <a:rPr dirty="0" sz="2400" spc="-10" b="1">
                <a:solidFill>
                  <a:srgbClr val="414141"/>
                </a:solidFill>
                <a:latin typeface="Arial"/>
                <a:cs typeface="Arial"/>
              </a:rPr>
              <a:t>o</a:t>
            </a: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f Things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665"/>
              </a:lnSpc>
            </a:pP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The</a:t>
            </a:r>
            <a:r>
              <a:rPr dirty="0" sz="2400" spc="-10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ew Industrial</a:t>
            </a:r>
            <a:r>
              <a:rPr dirty="0" sz="2400" spc="-30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2400" spc="-10" b="1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volution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0708" y="1356360"/>
            <a:ext cx="3572255" cy="2471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3456" y="1378966"/>
            <a:ext cx="3487420" cy="2386330"/>
          </a:xfrm>
          <a:custGeom>
            <a:avLst/>
            <a:gdLst/>
            <a:ahLst/>
            <a:cxnLst/>
            <a:rect l="l" t="t" r="r" b="b"/>
            <a:pathLst>
              <a:path w="3487420" h="2386329">
                <a:moveTo>
                  <a:pt x="0" y="2386202"/>
                </a:moveTo>
                <a:lnTo>
                  <a:pt x="3487292" y="2386202"/>
                </a:lnTo>
                <a:lnTo>
                  <a:pt x="3487292" y="0"/>
                </a:lnTo>
                <a:lnTo>
                  <a:pt x="0" y="0"/>
                </a:lnTo>
                <a:lnTo>
                  <a:pt x="0" y="2386202"/>
                </a:lnTo>
                <a:close/>
              </a:path>
            </a:pathLst>
          </a:custGeom>
          <a:solidFill>
            <a:srgbClr val="B9EB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0971" y="3146132"/>
            <a:ext cx="553923" cy="434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5017" y="2347175"/>
            <a:ext cx="467829" cy="3795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78330" y="1538439"/>
            <a:ext cx="483958" cy="3795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98751" y="1538439"/>
            <a:ext cx="483958" cy="3795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71826" y="3159239"/>
            <a:ext cx="520534" cy="4081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29330" y="1538439"/>
            <a:ext cx="483946" cy="3795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12113" y="2347175"/>
            <a:ext cx="444093" cy="3795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95702" y="2347175"/>
            <a:ext cx="483958" cy="3795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29330" y="3173564"/>
            <a:ext cx="483958" cy="3795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03730" y="3173564"/>
            <a:ext cx="473430" cy="37951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2203" y="1617560"/>
            <a:ext cx="399973" cy="37951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029330" y="2347175"/>
            <a:ext cx="483958" cy="37951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113403" y="1363678"/>
            <a:ext cx="1085850" cy="483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414141"/>
                </a:solidFill>
                <a:latin typeface="Arial"/>
                <a:cs typeface="Arial"/>
              </a:rPr>
              <a:t>Billions</a:t>
            </a:r>
            <a:r>
              <a:rPr dirty="0" sz="1200" spc="15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14141"/>
                </a:solidFill>
                <a:latin typeface="Arial"/>
                <a:cs typeface="Arial"/>
              </a:rPr>
              <a:t>(</a:t>
            </a:r>
            <a:r>
              <a:rPr dirty="0" sz="1200" spc="-5" b="1">
                <a:solidFill>
                  <a:srgbClr val="414141"/>
                </a:solidFill>
                <a:latin typeface="Arial"/>
                <a:cs typeface="Arial"/>
              </a:rPr>
              <a:t>u</a:t>
            </a:r>
            <a:r>
              <a:rPr dirty="0" sz="1200" b="1">
                <a:solidFill>
                  <a:srgbClr val="414141"/>
                </a:solidFill>
                <a:latin typeface="Arial"/>
                <a:cs typeface="Arial"/>
              </a:rPr>
              <a:t>nits)</a:t>
            </a:r>
            <a:endParaRPr sz="1200">
              <a:latin typeface="Arial"/>
              <a:cs typeface="Arial"/>
            </a:endParaRPr>
          </a:p>
          <a:p>
            <a:pPr marL="20955">
              <a:lnSpc>
                <a:spcPct val="100000"/>
              </a:lnSpc>
              <a:spcBef>
                <a:spcPts val="490"/>
              </a:spcBef>
            </a:pPr>
            <a:r>
              <a:rPr dirty="0" sz="1600" spc="-10">
                <a:solidFill>
                  <a:srgbClr val="414141"/>
                </a:solidFill>
                <a:latin typeface="Arial"/>
                <a:cs typeface="Arial"/>
              </a:rPr>
              <a:t>50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84166" y="1628267"/>
            <a:ext cx="180594" cy="21010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45127" y="3607942"/>
            <a:ext cx="3860927" cy="1817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214620" y="3280314"/>
            <a:ext cx="760095" cy="767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3670">
              <a:lnSpc>
                <a:spcPct val="100000"/>
              </a:lnSpc>
            </a:pPr>
            <a:r>
              <a:rPr dirty="0" sz="2400" b="1">
                <a:solidFill>
                  <a:srgbClr val="303030"/>
                </a:solidFill>
                <a:latin typeface="Arial"/>
                <a:cs typeface="Arial"/>
              </a:rPr>
              <a:t>12.5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1600" spc="-10">
                <a:solidFill>
                  <a:srgbClr val="303030"/>
                </a:solidFill>
                <a:latin typeface="Arial"/>
                <a:cs typeface="Arial"/>
              </a:rPr>
              <a:t>2010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29350" y="3819898"/>
            <a:ext cx="476884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303030"/>
                </a:solidFill>
                <a:latin typeface="Arial"/>
                <a:cs typeface="Arial"/>
              </a:rPr>
              <a:t>2015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44333" y="3815021"/>
            <a:ext cx="476884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303030"/>
                </a:solidFill>
                <a:latin typeface="Arial"/>
                <a:cs typeface="Arial"/>
              </a:rPr>
              <a:t>2020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19753" y="3282923"/>
            <a:ext cx="251460" cy="5880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>
                <a:solidFill>
                  <a:srgbClr val="414141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  <a:p>
            <a:pPr marL="74930">
              <a:lnSpc>
                <a:spcPct val="100000"/>
              </a:lnSpc>
              <a:spcBef>
                <a:spcPts val="910"/>
              </a:spcBef>
            </a:pPr>
            <a:r>
              <a:rPr dirty="0" sz="1600" spc="-10">
                <a:solidFill>
                  <a:srgbClr val="414141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22165" y="2030195"/>
            <a:ext cx="2514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>
                <a:solidFill>
                  <a:srgbClr val="414141"/>
                </a:solidFill>
                <a:latin typeface="Arial"/>
                <a:cs typeface="Arial"/>
              </a:rPr>
              <a:t>40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24959" y="2446494"/>
            <a:ext cx="2514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414141"/>
                </a:solidFill>
                <a:latin typeface="Arial"/>
                <a:cs typeface="Arial"/>
              </a:rPr>
              <a:t>30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22165" y="2864705"/>
            <a:ext cx="2514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414141"/>
                </a:solidFill>
                <a:latin typeface="Arial"/>
                <a:cs typeface="Arial"/>
              </a:rPr>
              <a:t>20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22463" y="3806584"/>
            <a:ext cx="79375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3655" marR="5080" indent="-21590">
              <a:lnSpc>
                <a:spcPts val="1130"/>
              </a:lnSpc>
            </a:pPr>
            <a:r>
              <a:rPr dirty="0" sz="1050" b="1">
                <a:solidFill>
                  <a:srgbClr val="303030"/>
                </a:solidFill>
                <a:latin typeface="Arial"/>
                <a:cs typeface="Arial"/>
              </a:rPr>
              <a:t>E</a:t>
            </a:r>
            <a:r>
              <a:rPr dirty="0" sz="1050" spc="-15" b="1">
                <a:solidFill>
                  <a:srgbClr val="303030"/>
                </a:solidFill>
                <a:latin typeface="Arial"/>
                <a:cs typeface="Arial"/>
              </a:rPr>
              <a:t>v</a:t>
            </a:r>
            <a:r>
              <a:rPr dirty="0" sz="1050" b="1">
                <a:solidFill>
                  <a:srgbClr val="303030"/>
                </a:solidFill>
                <a:latin typeface="Arial"/>
                <a:cs typeface="Arial"/>
              </a:rPr>
              <a:t>olu</a:t>
            </a:r>
            <a:r>
              <a:rPr dirty="0" sz="1050" spc="-5" b="1">
                <a:solidFill>
                  <a:srgbClr val="303030"/>
                </a:solidFill>
                <a:latin typeface="Arial"/>
                <a:cs typeface="Arial"/>
              </a:rPr>
              <a:t>t</a:t>
            </a:r>
            <a:r>
              <a:rPr dirty="0" sz="1050" spc="-10" b="1">
                <a:solidFill>
                  <a:srgbClr val="303030"/>
                </a:solidFill>
                <a:latin typeface="Arial"/>
                <a:cs typeface="Arial"/>
              </a:rPr>
              <a:t>i</a:t>
            </a:r>
            <a:r>
              <a:rPr dirty="0" sz="1050" b="1">
                <a:solidFill>
                  <a:srgbClr val="303030"/>
                </a:solidFill>
                <a:latin typeface="Arial"/>
                <a:cs typeface="Arial"/>
              </a:rPr>
              <a:t>on</a:t>
            </a:r>
            <a:r>
              <a:rPr dirty="0" sz="1050" spc="-40" b="1">
                <a:solidFill>
                  <a:srgbClr val="303030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03030"/>
                </a:solidFill>
                <a:latin typeface="Arial"/>
                <a:cs typeface="Arial"/>
              </a:rPr>
              <a:t>of</a:t>
            </a:r>
            <a:r>
              <a:rPr dirty="0" sz="1050" b="1">
                <a:solidFill>
                  <a:srgbClr val="303030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03030"/>
                </a:solidFill>
                <a:latin typeface="Arial"/>
                <a:cs typeface="Arial"/>
              </a:rPr>
              <a:t>t</a:t>
            </a:r>
            <a:r>
              <a:rPr dirty="0" sz="1050" b="1">
                <a:solidFill>
                  <a:srgbClr val="303030"/>
                </a:solidFill>
                <a:latin typeface="Arial"/>
                <a:cs typeface="Arial"/>
              </a:rPr>
              <a:t>he</a:t>
            </a:r>
            <a:r>
              <a:rPr dirty="0" sz="1050" spc="-15" b="1">
                <a:solidFill>
                  <a:srgbClr val="303030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303030"/>
                </a:solidFill>
                <a:latin typeface="Arial"/>
                <a:cs typeface="Arial"/>
              </a:rPr>
              <a:t>I</a:t>
            </a:r>
            <a:r>
              <a:rPr dirty="0" sz="1050" b="1">
                <a:solidFill>
                  <a:srgbClr val="303030"/>
                </a:solidFill>
                <a:latin typeface="Arial"/>
                <a:cs typeface="Arial"/>
              </a:rPr>
              <a:t>nternet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72578" y="1324149"/>
            <a:ext cx="607695" cy="584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-160" b="1">
                <a:solidFill>
                  <a:srgbClr val="303030"/>
                </a:solidFill>
                <a:latin typeface="Arial"/>
                <a:cs typeface="Arial"/>
              </a:rPr>
              <a:t>50</a:t>
            </a:r>
            <a:endParaRPr sz="4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78293" y="1811875"/>
            <a:ext cx="763905" cy="575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303030"/>
                </a:solidFill>
                <a:latin typeface="Arial"/>
                <a:cs typeface="Arial"/>
              </a:rPr>
              <a:t>Billion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150"/>
              </a:lnSpc>
              <a:spcBef>
                <a:spcPts val="409"/>
              </a:spcBef>
            </a:pPr>
            <a:r>
              <a:rPr dirty="0" sz="1200">
                <a:solidFill>
                  <a:srgbClr val="303030"/>
                </a:solidFill>
                <a:latin typeface="Arial"/>
                <a:cs typeface="Arial"/>
              </a:rPr>
              <a:t>Co</a:t>
            </a:r>
            <a:r>
              <a:rPr dirty="0" sz="1200" spc="5">
                <a:solidFill>
                  <a:srgbClr val="303030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303030"/>
                </a:solidFill>
                <a:latin typeface="Arial"/>
                <a:cs typeface="Arial"/>
              </a:rPr>
              <a:t>nect</a:t>
            </a:r>
            <a:r>
              <a:rPr dirty="0" sz="1200" spc="-5">
                <a:solidFill>
                  <a:srgbClr val="303030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303030"/>
                </a:solidFill>
                <a:latin typeface="Arial"/>
                <a:cs typeface="Arial"/>
              </a:rPr>
              <a:t>d</a:t>
            </a:r>
            <a:r>
              <a:rPr dirty="0" sz="1200">
                <a:solidFill>
                  <a:srgbClr val="303030"/>
                </a:solidFill>
                <a:latin typeface="Arial"/>
                <a:cs typeface="Arial"/>
              </a:rPr>
              <a:t> </a:t>
            </a:r>
            <a:r>
              <a:rPr dirty="0" sz="1200" spc="5">
                <a:solidFill>
                  <a:srgbClr val="303030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303030"/>
                </a:solidFill>
                <a:latin typeface="Arial"/>
                <a:cs typeface="Arial"/>
              </a:rPr>
              <a:t>hin</a:t>
            </a:r>
            <a:r>
              <a:rPr dirty="0" sz="1200" spc="-5">
                <a:solidFill>
                  <a:srgbClr val="303030"/>
                </a:solidFill>
                <a:latin typeface="Arial"/>
                <a:cs typeface="Arial"/>
              </a:rPr>
              <a:t>g</a:t>
            </a:r>
            <a:r>
              <a:rPr dirty="0" sz="1200">
                <a:solidFill>
                  <a:srgbClr val="303030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78702" y="2768257"/>
            <a:ext cx="363855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303030"/>
                </a:solidFill>
                <a:latin typeface="Arial"/>
                <a:cs typeface="Arial"/>
              </a:rPr>
              <a:t>25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97908" y="1601724"/>
            <a:ext cx="2894076" cy="21625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651247" y="1616202"/>
            <a:ext cx="2787396" cy="20560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227064" y="2561844"/>
            <a:ext cx="291084" cy="2926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316217" y="2750403"/>
            <a:ext cx="109039" cy="361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294029" y="2630621"/>
            <a:ext cx="155821" cy="14246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305624" y="2659324"/>
            <a:ext cx="130825" cy="9977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314566" y="2634207"/>
            <a:ext cx="105618" cy="698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298511" y="2695575"/>
            <a:ext cx="152130" cy="7752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254240" y="1508760"/>
            <a:ext cx="292607" cy="292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343902" y="1697569"/>
            <a:ext cx="109039" cy="3617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21713" y="1577791"/>
            <a:ext cx="155823" cy="14246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33308" y="1606494"/>
            <a:ext cx="130825" cy="9977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342251" y="1581380"/>
            <a:ext cx="105628" cy="6981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326189" y="1642745"/>
            <a:ext cx="152135" cy="7746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64835" y="3081527"/>
            <a:ext cx="291084" cy="29260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253735" y="3270470"/>
            <a:ext cx="109042" cy="3617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231551" y="3150585"/>
            <a:ext cx="155807" cy="14255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243262" y="3179366"/>
            <a:ext cx="130819" cy="9976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252084" y="3154159"/>
            <a:ext cx="105629" cy="6983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236119" y="3215513"/>
            <a:ext cx="152126" cy="7760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279832" y="3376040"/>
            <a:ext cx="151508" cy="7748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306975" y="3376040"/>
            <a:ext cx="151505" cy="7751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937548" y="3397122"/>
            <a:ext cx="152033" cy="7753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373456" y="3871023"/>
            <a:ext cx="3487420" cy="871855"/>
          </a:xfrm>
          <a:prstGeom prst="rect">
            <a:avLst/>
          </a:prstGeom>
          <a:solidFill>
            <a:srgbClr val="406F13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 marR="1318895">
              <a:lnSpc>
                <a:spcPts val="1510"/>
              </a:lnSpc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Per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asi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ecti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ity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 I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tell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hin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hin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erated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  <a:p>
            <a:pPr marL="90805">
              <a:lnSpc>
                <a:spcPts val="1490"/>
              </a:lnSpc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Pre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icti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Prescr</a:t>
            </a:r>
            <a:r>
              <a:rPr dirty="0" sz="1400" spc="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492241" y="1358904"/>
            <a:ext cx="1414145" cy="831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590"/>
              </a:lnSpc>
            </a:pPr>
            <a:r>
              <a:rPr dirty="0" sz="4000" spc="-180" b="1">
                <a:solidFill>
                  <a:srgbClr val="303030"/>
                </a:solidFill>
                <a:latin typeface="Arial"/>
                <a:cs typeface="Arial"/>
              </a:rPr>
              <a:t>42%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dirty="0" sz="1200">
                <a:solidFill>
                  <a:srgbClr val="303030"/>
                </a:solidFill>
                <a:latin typeface="Arial"/>
                <a:cs typeface="Arial"/>
              </a:rPr>
              <a:t>of</a:t>
            </a:r>
            <a:r>
              <a:rPr dirty="0" sz="1200" spc="-10">
                <a:solidFill>
                  <a:srgbClr val="30303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03030"/>
                </a:solidFill>
                <a:latin typeface="Arial"/>
                <a:cs typeface="Arial"/>
              </a:rPr>
              <a:t>all data</a:t>
            </a:r>
            <a:r>
              <a:rPr dirty="0" sz="1200" spc="-30">
                <a:solidFill>
                  <a:srgbClr val="303030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03030"/>
                </a:solidFill>
                <a:latin typeface="Arial"/>
                <a:cs typeface="Arial"/>
              </a:rPr>
              <a:t>g</a:t>
            </a:r>
            <a:r>
              <a:rPr dirty="0" sz="1200">
                <a:solidFill>
                  <a:srgbClr val="303030"/>
                </a:solidFill>
                <a:latin typeface="Arial"/>
                <a:cs typeface="Arial"/>
              </a:rPr>
              <a:t>e</a:t>
            </a:r>
            <a:r>
              <a:rPr dirty="0" sz="1200" spc="5">
                <a:solidFill>
                  <a:srgbClr val="303030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303030"/>
                </a:solidFill>
                <a:latin typeface="Arial"/>
                <a:cs typeface="Arial"/>
              </a:rPr>
              <a:t>erated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70"/>
              </a:lnSpc>
            </a:pPr>
            <a:r>
              <a:rPr dirty="0" sz="1200" spc="10">
                <a:solidFill>
                  <a:srgbClr val="303030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303030"/>
                </a:solidFill>
                <a:latin typeface="Arial"/>
                <a:cs typeface="Arial"/>
              </a:rPr>
              <a:t>rom</a:t>
            </a:r>
            <a:r>
              <a:rPr dirty="0" sz="1200" spc="-15">
                <a:solidFill>
                  <a:srgbClr val="303030"/>
                </a:solidFill>
                <a:latin typeface="Arial"/>
                <a:cs typeface="Arial"/>
              </a:rPr>
              <a:t> </a:t>
            </a:r>
            <a:r>
              <a:rPr dirty="0" sz="1200" spc="5">
                <a:solidFill>
                  <a:srgbClr val="303030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303030"/>
                </a:solidFill>
                <a:latin typeface="Arial"/>
                <a:cs typeface="Arial"/>
              </a:rPr>
              <a:t>achin</a:t>
            </a:r>
            <a:r>
              <a:rPr dirty="0" sz="1200" spc="-5">
                <a:solidFill>
                  <a:srgbClr val="303030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303030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283322" y="4723422"/>
            <a:ext cx="1562100" cy="160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414141"/>
                </a:solidFill>
                <a:latin typeface="Arial"/>
                <a:cs typeface="Arial"/>
              </a:rPr>
              <a:t>Sources:</a:t>
            </a:r>
            <a:r>
              <a:rPr dirty="0" sz="1050" spc="-2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414141"/>
                </a:solidFill>
                <a:latin typeface="Arial"/>
                <a:cs typeface="Arial"/>
              </a:rPr>
              <a:t>Cisco</a:t>
            </a:r>
            <a:r>
              <a:rPr dirty="0" sz="1050" spc="-2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414141"/>
                </a:solidFill>
                <a:latin typeface="Arial"/>
                <a:cs typeface="Arial"/>
              </a:rPr>
              <a:t>2011,</a:t>
            </a:r>
            <a:r>
              <a:rPr dirty="0" sz="1050" spc="-2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414141"/>
                </a:solidFill>
                <a:latin typeface="Arial"/>
                <a:cs typeface="Arial"/>
              </a:rPr>
              <a:t>I</a:t>
            </a:r>
            <a:r>
              <a:rPr dirty="0" sz="1050">
                <a:solidFill>
                  <a:srgbClr val="414141"/>
                </a:solidFill>
                <a:latin typeface="Arial"/>
                <a:cs typeface="Arial"/>
              </a:rPr>
              <a:t>DC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1940"/>
            <a:ext cx="9135530" cy="48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0" y="50"/>
            <a:ext cx="9144000" cy="8177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3296" y="427608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09">
                <a:moveTo>
                  <a:pt x="47625" y="0"/>
                </a:moveTo>
                <a:lnTo>
                  <a:pt x="25526" y="0"/>
                </a:lnTo>
                <a:lnTo>
                  <a:pt x="0" y="28955"/>
                </a:lnTo>
                <a:lnTo>
                  <a:pt x="22098" y="28955"/>
                </a:lnTo>
                <a:lnTo>
                  <a:pt x="4762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13393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91295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0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46934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28507" y="262636"/>
            <a:ext cx="0" cy="137795"/>
          </a:xfrm>
          <a:custGeom>
            <a:avLst/>
            <a:gdLst/>
            <a:ahLst/>
            <a:cxnLst/>
            <a:rect l="l" t="t" r="r" b="b"/>
            <a:pathLst>
              <a:path w="0" h="137795">
                <a:moveTo>
                  <a:pt x="0" y="0"/>
                </a:moveTo>
                <a:lnTo>
                  <a:pt x="0" y="137794"/>
                </a:lnTo>
              </a:path>
            </a:pathLst>
          </a:custGeom>
          <a:ln w="4546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38338" y="248158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 h="0">
                <a:moveTo>
                  <a:pt x="0" y="0"/>
                </a:moveTo>
                <a:lnTo>
                  <a:pt x="178688" y="0"/>
                </a:lnTo>
              </a:path>
            </a:pathLst>
          </a:custGeom>
          <a:ln w="3022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79561" y="233679"/>
            <a:ext cx="209550" cy="167005"/>
          </a:xfrm>
          <a:custGeom>
            <a:avLst/>
            <a:gdLst/>
            <a:ahLst/>
            <a:cxnLst/>
            <a:rect l="l" t="t" r="r" b="b"/>
            <a:pathLst>
              <a:path w="209550" h="167004">
                <a:moveTo>
                  <a:pt x="130937" y="0"/>
                </a:moveTo>
                <a:lnTo>
                  <a:pt x="78232" y="0"/>
                </a:lnTo>
                <a:lnTo>
                  <a:pt x="0" y="166750"/>
                </a:lnTo>
                <a:lnTo>
                  <a:pt x="49276" y="166750"/>
                </a:lnTo>
                <a:lnTo>
                  <a:pt x="62992" y="131064"/>
                </a:lnTo>
                <a:lnTo>
                  <a:pt x="192526" y="131064"/>
                </a:lnTo>
                <a:lnTo>
                  <a:pt x="179695" y="103759"/>
                </a:lnTo>
                <a:lnTo>
                  <a:pt x="73152" y="103759"/>
                </a:lnTo>
                <a:lnTo>
                  <a:pt x="103759" y="28956"/>
                </a:lnTo>
                <a:lnTo>
                  <a:pt x="144543" y="28956"/>
                </a:lnTo>
                <a:lnTo>
                  <a:pt x="130937" y="0"/>
                </a:lnTo>
                <a:close/>
              </a:path>
              <a:path w="209550" h="167004">
                <a:moveTo>
                  <a:pt x="192526" y="131064"/>
                </a:moveTo>
                <a:lnTo>
                  <a:pt x="146304" y="131064"/>
                </a:lnTo>
                <a:lnTo>
                  <a:pt x="159893" y="166750"/>
                </a:lnTo>
                <a:lnTo>
                  <a:pt x="209296" y="166750"/>
                </a:lnTo>
                <a:lnTo>
                  <a:pt x="192526" y="131064"/>
                </a:lnTo>
                <a:close/>
              </a:path>
              <a:path w="209550" h="167004">
                <a:moveTo>
                  <a:pt x="144543" y="28956"/>
                </a:moveTo>
                <a:lnTo>
                  <a:pt x="103759" y="28956"/>
                </a:lnTo>
                <a:lnTo>
                  <a:pt x="134366" y="103759"/>
                </a:lnTo>
                <a:lnTo>
                  <a:pt x="179695" y="103759"/>
                </a:lnTo>
                <a:lnTo>
                  <a:pt x="144543" y="2895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26010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88275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66177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1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21815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00892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82494" y="230412"/>
            <a:ext cx="186690" cy="173990"/>
          </a:xfrm>
          <a:custGeom>
            <a:avLst/>
            <a:gdLst/>
            <a:ahLst/>
            <a:cxnLst/>
            <a:rect l="l" t="t" r="r" b="b"/>
            <a:pathLst>
              <a:path w="186690" h="173990">
                <a:moveTo>
                  <a:pt x="94067" y="0"/>
                </a:moveTo>
                <a:lnTo>
                  <a:pt x="44129" y="10587"/>
                </a:lnTo>
                <a:lnTo>
                  <a:pt x="7360" y="46820"/>
                </a:lnTo>
                <a:lnTo>
                  <a:pt x="0" y="98949"/>
                </a:lnTo>
                <a:lnTo>
                  <a:pt x="1929" y="111517"/>
                </a:lnTo>
                <a:lnTo>
                  <a:pt x="23416" y="149633"/>
                </a:lnTo>
                <a:lnTo>
                  <a:pt x="61644" y="169117"/>
                </a:lnTo>
                <a:lnTo>
                  <a:pt x="100452" y="173410"/>
                </a:lnTo>
                <a:lnTo>
                  <a:pt x="111776" y="172666"/>
                </a:lnTo>
                <a:lnTo>
                  <a:pt x="162377" y="157325"/>
                </a:lnTo>
                <a:lnTo>
                  <a:pt x="172748" y="147920"/>
                </a:lnTo>
                <a:lnTo>
                  <a:pt x="104407" y="147920"/>
                </a:lnTo>
                <a:lnTo>
                  <a:pt x="95294" y="147892"/>
                </a:lnTo>
                <a:lnTo>
                  <a:pt x="53554" y="125070"/>
                </a:lnTo>
                <a:lnTo>
                  <a:pt x="45611" y="83448"/>
                </a:lnTo>
                <a:lnTo>
                  <a:pt x="46919" y="72521"/>
                </a:lnTo>
                <a:lnTo>
                  <a:pt x="64065" y="35738"/>
                </a:lnTo>
                <a:lnTo>
                  <a:pt x="89548" y="25619"/>
                </a:lnTo>
                <a:lnTo>
                  <a:pt x="170957" y="25619"/>
                </a:lnTo>
                <a:lnTo>
                  <a:pt x="169844" y="24242"/>
                </a:lnTo>
                <a:lnTo>
                  <a:pt x="133388" y="4894"/>
                </a:lnTo>
                <a:lnTo>
                  <a:pt x="108144" y="556"/>
                </a:lnTo>
                <a:lnTo>
                  <a:pt x="94067" y="0"/>
                </a:lnTo>
                <a:close/>
              </a:path>
              <a:path w="186690" h="173990">
                <a:moveTo>
                  <a:pt x="186441" y="109820"/>
                </a:moveTo>
                <a:lnTo>
                  <a:pt x="140348" y="109820"/>
                </a:lnTo>
                <a:lnTo>
                  <a:pt x="140348" y="116170"/>
                </a:lnTo>
                <a:lnTo>
                  <a:pt x="139205" y="122266"/>
                </a:lnTo>
                <a:lnTo>
                  <a:pt x="104407" y="147920"/>
                </a:lnTo>
                <a:lnTo>
                  <a:pt x="172748" y="147920"/>
                </a:lnTo>
                <a:lnTo>
                  <a:pt x="179669" y="137949"/>
                </a:lnTo>
                <a:lnTo>
                  <a:pt x="184417" y="125568"/>
                </a:lnTo>
                <a:lnTo>
                  <a:pt x="185560" y="120615"/>
                </a:lnTo>
                <a:lnTo>
                  <a:pt x="186322" y="115281"/>
                </a:lnTo>
                <a:lnTo>
                  <a:pt x="186441" y="109820"/>
                </a:lnTo>
                <a:close/>
              </a:path>
              <a:path w="186690" h="173990">
                <a:moveTo>
                  <a:pt x="170957" y="25619"/>
                </a:moveTo>
                <a:lnTo>
                  <a:pt x="103899" y="25619"/>
                </a:lnTo>
                <a:lnTo>
                  <a:pt x="110376" y="26508"/>
                </a:lnTo>
                <a:lnTo>
                  <a:pt x="119077" y="29445"/>
                </a:lnTo>
                <a:lnTo>
                  <a:pt x="139700" y="60290"/>
                </a:lnTo>
                <a:lnTo>
                  <a:pt x="185560" y="60290"/>
                </a:lnTo>
                <a:lnTo>
                  <a:pt x="185179" y="56861"/>
                </a:lnTo>
                <a:lnTo>
                  <a:pt x="184671" y="53178"/>
                </a:lnTo>
                <a:lnTo>
                  <a:pt x="182507" y="44433"/>
                </a:lnTo>
                <a:lnTo>
                  <a:pt x="177592" y="33828"/>
                </a:lnTo>
                <a:lnTo>
                  <a:pt x="170957" y="256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87944" y="446409"/>
            <a:ext cx="41275" cy="105410"/>
          </a:xfrm>
          <a:custGeom>
            <a:avLst/>
            <a:gdLst/>
            <a:ahLst/>
            <a:cxnLst/>
            <a:rect l="l" t="t" r="r" b="b"/>
            <a:pathLst>
              <a:path w="41275" h="105409">
                <a:moveTo>
                  <a:pt x="40766" y="0"/>
                </a:moveTo>
                <a:lnTo>
                  <a:pt x="39243" y="122"/>
                </a:lnTo>
                <a:lnTo>
                  <a:pt x="1" y="3677"/>
                </a:lnTo>
                <a:lnTo>
                  <a:pt x="0" y="9520"/>
                </a:lnTo>
                <a:lnTo>
                  <a:pt x="17145" y="11552"/>
                </a:lnTo>
                <a:lnTo>
                  <a:pt x="17145" y="105369"/>
                </a:lnTo>
                <a:lnTo>
                  <a:pt x="40766" y="105405"/>
                </a:lnTo>
                <a:lnTo>
                  <a:pt x="4076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49158" y="478662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59">
                <a:moveTo>
                  <a:pt x="33655" y="0"/>
                </a:moveTo>
                <a:lnTo>
                  <a:pt x="32131" y="253"/>
                </a:lnTo>
                <a:lnTo>
                  <a:pt x="336" y="5155"/>
                </a:lnTo>
                <a:lnTo>
                  <a:pt x="0" y="10667"/>
                </a:lnTo>
                <a:lnTo>
                  <a:pt x="1524" y="10667"/>
                </a:lnTo>
                <a:lnTo>
                  <a:pt x="11557" y="11049"/>
                </a:lnTo>
                <a:lnTo>
                  <a:pt x="13843" y="13081"/>
                </a:lnTo>
                <a:lnTo>
                  <a:pt x="13843" y="72377"/>
                </a:lnTo>
                <a:lnTo>
                  <a:pt x="33655" y="73151"/>
                </a:lnTo>
                <a:lnTo>
                  <a:pt x="33655" y="37130"/>
                </a:lnTo>
                <a:lnTo>
                  <a:pt x="37869" y="23521"/>
                </a:lnTo>
                <a:lnTo>
                  <a:pt x="47925" y="14251"/>
                </a:lnTo>
                <a:lnTo>
                  <a:pt x="81056" y="14251"/>
                </a:lnTo>
                <a:lnTo>
                  <a:pt x="80496" y="12018"/>
                </a:lnTo>
                <a:lnTo>
                  <a:pt x="36714" y="12018"/>
                </a:lnTo>
                <a:lnTo>
                  <a:pt x="33655" y="10667"/>
                </a:lnTo>
                <a:lnTo>
                  <a:pt x="33655" y="0"/>
                </a:lnTo>
                <a:close/>
              </a:path>
              <a:path w="83820" h="73659">
                <a:moveTo>
                  <a:pt x="81056" y="14251"/>
                </a:moveTo>
                <a:lnTo>
                  <a:pt x="47925" y="14251"/>
                </a:lnTo>
                <a:lnTo>
                  <a:pt x="61003" y="18230"/>
                </a:lnTo>
                <a:lnTo>
                  <a:pt x="63368" y="31854"/>
                </a:lnTo>
                <a:lnTo>
                  <a:pt x="63372" y="73132"/>
                </a:lnTo>
                <a:lnTo>
                  <a:pt x="83312" y="73151"/>
                </a:lnTo>
                <a:lnTo>
                  <a:pt x="83312" y="23253"/>
                </a:lnTo>
                <a:lnTo>
                  <a:pt x="81056" y="14251"/>
                </a:lnTo>
                <a:close/>
              </a:path>
              <a:path w="83820" h="73659">
                <a:moveTo>
                  <a:pt x="61341" y="253"/>
                </a:moveTo>
                <a:lnTo>
                  <a:pt x="46385" y="4056"/>
                </a:lnTo>
                <a:lnTo>
                  <a:pt x="36714" y="12018"/>
                </a:lnTo>
                <a:lnTo>
                  <a:pt x="80496" y="12018"/>
                </a:lnTo>
                <a:lnTo>
                  <a:pt x="79651" y="8643"/>
                </a:lnTo>
                <a:lnTo>
                  <a:pt x="69088" y="1207"/>
                </a:lnTo>
                <a:lnTo>
                  <a:pt x="6134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856346" y="47866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0" y="56641"/>
                </a:moveTo>
                <a:lnTo>
                  <a:pt x="0" y="72009"/>
                </a:lnTo>
                <a:lnTo>
                  <a:pt x="1397" y="72136"/>
                </a:lnTo>
                <a:lnTo>
                  <a:pt x="5460" y="73025"/>
                </a:lnTo>
                <a:lnTo>
                  <a:pt x="12700" y="74929"/>
                </a:lnTo>
                <a:lnTo>
                  <a:pt x="22859" y="74929"/>
                </a:lnTo>
                <a:lnTo>
                  <a:pt x="39664" y="72322"/>
                </a:lnTo>
                <a:lnTo>
                  <a:pt x="49534" y="65532"/>
                </a:lnTo>
                <a:lnTo>
                  <a:pt x="14350" y="65532"/>
                </a:lnTo>
                <a:lnTo>
                  <a:pt x="6730" y="60706"/>
                </a:lnTo>
                <a:lnTo>
                  <a:pt x="2158" y="58038"/>
                </a:lnTo>
                <a:lnTo>
                  <a:pt x="0" y="56641"/>
                </a:lnTo>
                <a:close/>
              </a:path>
              <a:path w="54609" h="74929">
                <a:moveTo>
                  <a:pt x="36702" y="0"/>
                </a:moveTo>
                <a:lnTo>
                  <a:pt x="29209" y="0"/>
                </a:lnTo>
                <a:lnTo>
                  <a:pt x="12797" y="2849"/>
                </a:lnTo>
                <a:lnTo>
                  <a:pt x="2785" y="10910"/>
                </a:lnTo>
                <a:lnTo>
                  <a:pt x="3816" y="27349"/>
                </a:lnTo>
                <a:lnTo>
                  <a:pt x="10258" y="37033"/>
                </a:lnTo>
                <a:lnTo>
                  <a:pt x="19333" y="42817"/>
                </a:lnTo>
                <a:lnTo>
                  <a:pt x="36449" y="51181"/>
                </a:lnTo>
                <a:lnTo>
                  <a:pt x="36449" y="62357"/>
                </a:lnTo>
                <a:lnTo>
                  <a:pt x="31750" y="65532"/>
                </a:lnTo>
                <a:lnTo>
                  <a:pt x="49534" y="65532"/>
                </a:lnTo>
                <a:lnTo>
                  <a:pt x="50446" y="64904"/>
                </a:lnTo>
                <a:lnTo>
                  <a:pt x="54353" y="53281"/>
                </a:lnTo>
                <a:lnTo>
                  <a:pt x="49945" y="40664"/>
                </a:lnTo>
                <a:lnTo>
                  <a:pt x="39564" y="32473"/>
                </a:lnTo>
                <a:lnTo>
                  <a:pt x="24256" y="24637"/>
                </a:lnTo>
                <a:lnTo>
                  <a:pt x="17652" y="21336"/>
                </a:lnTo>
                <a:lnTo>
                  <a:pt x="17652" y="10033"/>
                </a:lnTo>
                <a:lnTo>
                  <a:pt x="25019" y="9271"/>
                </a:lnTo>
                <a:lnTo>
                  <a:pt x="49275" y="9271"/>
                </a:lnTo>
                <a:lnTo>
                  <a:pt x="49275" y="2794"/>
                </a:lnTo>
                <a:lnTo>
                  <a:pt x="46862" y="2286"/>
                </a:lnTo>
                <a:lnTo>
                  <a:pt x="36702" y="0"/>
                </a:lnTo>
                <a:close/>
              </a:path>
              <a:path w="54609" h="74929">
                <a:moveTo>
                  <a:pt x="49275" y="9271"/>
                </a:moveTo>
                <a:lnTo>
                  <a:pt x="36195" y="9271"/>
                </a:lnTo>
                <a:lnTo>
                  <a:pt x="46354" y="15621"/>
                </a:lnTo>
                <a:lnTo>
                  <a:pt x="49275" y="17525"/>
                </a:lnTo>
                <a:lnTo>
                  <a:pt x="49275" y="92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20990" y="478662"/>
            <a:ext cx="83820" cy="104139"/>
          </a:xfrm>
          <a:custGeom>
            <a:avLst/>
            <a:gdLst/>
            <a:ahLst/>
            <a:cxnLst/>
            <a:rect l="l" t="t" r="r" b="b"/>
            <a:pathLst>
              <a:path w="83820" h="104140">
                <a:moveTo>
                  <a:pt x="33146" y="0"/>
                </a:moveTo>
                <a:lnTo>
                  <a:pt x="264" y="5165"/>
                </a:lnTo>
                <a:lnTo>
                  <a:pt x="0" y="10795"/>
                </a:lnTo>
                <a:lnTo>
                  <a:pt x="1396" y="10795"/>
                </a:lnTo>
                <a:lnTo>
                  <a:pt x="11302" y="11049"/>
                </a:lnTo>
                <a:lnTo>
                  <a:pt x="13080" y="12953"/>
                </a:lnTo>
                <a:lnTo>
                  <a:pt x="13081" y="103864"/>
                </a:lnTo>
                <a:lnTo>
                  <a:pt x="33019" y="103886"/>
                </a:lnTo>
                <a:lnTo>
                  <a:pt x="33019" y="78229"/>
                </a:lnTo>
                <a:lnTo>
                  <a:pt x="36702" y="71247"/>
                </a:lnTo>
                <a:lnTo>
                  <a:pt x="69168" y="71247"/>
                </a:lnTo>
                <a:lnTo>
                  <a:pt x="77205" y="65139"/>
                </a:lnTo>
                <a:lnTo>
                  <a:pt x="78769" y="61891"/>
                </a:lnTo>
                <a:lnTo>
                  <a:pt x="56120" y="61891"/>
                </a:lnTo>
                <a:lnTo>
                  <a:pt x="39765" y="59429"/>
                </a:lnTo>
                <a:lnTo>
                  <a:pt x="33723" y="49900"/>
                </a:lnTo>
                <a:lnTo>
                  <a:pt x="33019" y="36195"/>
                </a:lnTo>
                <a:lnTo>
                  <a:pt x="34692" y="23019"/>
                </a:lnTo>
                <a:lnTo>
                  <a:pt x="43289" y="11979"/>
                </a:lnTo>
                <a:lnTo>
                  <a:pt x="48386" y="11049"/>
                </a:lnTo>
                <a:lnTo>
                  <a:pt x="75553" y="11049"/>
                </a:lnTo>
                <a:lnTo>
                  <a:pt x="75139" y="10413"/>
                </a:lnTo>
                <a:lnTo>
                  <a:pt x="33146" y="10413"/>
                </a:lnTo>
                <a:lnTo>
                  <a:pt x="33146" y="0"/>
                </a:lnTo>
                <a:close/>
              </a:path>
              <a:path w="83820" h="104140">
                <a:moveTo>
                  <a:pt x="69168" y="71247"/>
                </a:moveTo>
                <a:lnTo>
                  <a:pt x="36702" y="71247"/>
                </a:lnTo>
                <a:lnTo>
                  <a:pt x="42417" y="75311"/>
                </a:lnTo>
                <a:lnTo>
                  <a:pt x="53339" y="75311"/>
                </a:lnTo>
                <a:lnTo>
                  <a:pt x="67202" y="72741"/>
                </a:lnTo>
                <a:lnTo>
                  <a:pt x="69168" y="71247"/>
                </a:lnTo>
                <a:close/>
              </a:path>
              <a:path w="83820" h="104140">
                <a:moveTo>
                  <a:pt x="75553" y="11049"/>
                </a:moveTo>
                <a:lnTo>
                  <a:pt x="48386" y="11049"/>
                </a:lnTo>
                <a:lnTo>
                  <a:pt x="59979" y="17644"/>
                </a:lnTo>
                <a:lnTo>
                  <a:pt x="63366" y="31698"/>
                </a:lnTo>
                <a:lnTo>
                  <a:pt x="61642" y="51516"/>
                </a:lnTo>
                <a:lnTo>
                  <a:pt x="56120" y="61891"/>
                </a:lnTo>
                <a:lnTo>
                  <a:pt x="78769" y="61891"/>
                </a:lnTo>
                <a:lnTo>
                  <a:pt x="83211" y="52667"/>
                </a:lnTo>
                <a:lnTo>
                  <a:pt x="82741" y="31690"/>
                </a:lnTo>
                <a:lnTo>
                  <a:pt x="79191" y="16639"/>
                </a:lnTo>
                <a:lnTo>
                  <a:pt x="75553" y="11049"/>
                </a:lnTo>
                <a:close/>
              </a:path>
              <a:path w="83820" h="104140">
                <a:moveTo>
                  <a:pt x="54101" y="253"/>
                </a:moveTo>
                <a:lnTo>
                  <a:pt x="46735" y="253"/>
                </a:lnTo>
                <a:lnTo>
                  <a:pt x="39624" y="3683"/>
                </a:lnTo>
                <a:lnTo>
                  <a:pt x="33146" y="10413"/>
                </a:lnTo>
                <a:lnTo>
                  <a:pt x="75139" y="10413"/>
                </a:lnTo>
                <a:lnTo>
                  <a:pt x="72805" y="6826"/>
                </a:lnTo>
                <a:lnTo>
                  <a:pt x="63832" y="1594"/>
                </a:lnTo>
                <a:lnTo>
                  <a:pt x="5410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19668" y="478831"/>
            <a:ext cx="34290" cy="73025"/>
          </a:xfrm>
          <a:custGeom>
            <a:avLst/>
            <a:gdLst/>
            <a:ahLst/>
            <a:cxnLst/>
            <a:rect l="l" t="t" r="r" b="b"/>
            <a:pathLst>
              <a:path w="34290" h="73025">
                <a:moveTo>
                  <a:pt x="34035" y="0"/>
                </a:moveTo>
                <a:lnTo>
                  <a:pt x="32257" y="85"/>
                </a:lnTo>
                <a:lnTo>
                  <a:pt x="0" y="5038"/>
                </a:lnTo>
                <a:lnTo>
                  <a:pt x="0" y="10499"/>
                </a:lnTo>
                <a:lnTo>
                  <a:pt x="1524" y="10499"/>
                </a:lnTo>
                <a:lnTo>
                  <a:pt x="11429" y="10880"/>
                </a:lnTo>
                <a:lnTo>
                  <a:pt x="13588" y="12785"/>
                </a:lnTo>
                <a:lnTo>
                  <a:pt x="13588" y="72209"/>
                </a:lnTo>
                <a:lnTo>
                  <a:pt x="34035" y="72983"/>
                </a:lnTo>
                <a:lnTo>
                  <a:pt x="3403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31606" y="448055"/>
            <a:ext cx="24130" cy="20955"/>
          </a:xfrm>
          <a:custGeom>
            <a:avLst/>
            <a:gdLst/>
            <a:ahLst/>
            <a:cxnLst/>
            <a:rect l="l" t="t" r="r" b="b"/>
            <a:pathLst>
              <a:path w="24129" h="20954">
                <a:moveTo>
                  <a:pt x="18288" y="0"/>
                </a:moveTo>
                <a:lnTo>
                  <a:pt x="5207" y="0"/>
                </a:lnTo>
                <a:lnTo>
                  <a:pt x="0" y="4572"/>
                </a:lnTo>
                <a:lnTo>
                  <a:pt x="0" y="15748"/>
                </a:lnTo>
                <a:lnTo>
                  <a:pt x="5207" y="20447"/>
                </a:lnTo>
                <a:lnTo>
                  <a:pt x="18288" y="20447"/>
                </a:lnTo>
                <a:lnTo>
                  <a:pt x="23749" y="15748"/>
                </a:lnTo>
                <a:lnTo>
                  <a:pt x="23749" y="4572"/>
                </a:lnTo>
                <a:lnTo>
                  <a:pt x="1828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72373" y="478662"/>
            <a:ext cx="64769" cy="73660"/>
          </a:xfrm>
          <a:custGeom>
            <a:avLst/>
            <a:gdLst/>
            <a:ahLst/>
            <a:cxnLst/>
            <a:rect l="l" t="t" r="r" b="b"/>
            <a:pathLst>
              <a:path w="64770" h="73659">
                <a:moveTo>
                  <a:pt x="33527" y="0"/>
                </a:moveTo>
                <a:lnTo>
                  <a:pt x="306" y="5159"/>
                </a:lnTo>
                <a:lnTo>
                  <a:pt x="0" y="10667"/>
                </a:lnTo>
                <a:lnTo>
                  <a:pt x="1270" y="10667"/>
                </a:lnTo>
                <a:lnTo>
                  <a:pt x="11429" y="11049"/>
                </a:lnTo>
                <a:lnTo>
                  <a:pt x="13461" y="12953"/>
                </a:lnTo>
                <a:lnTo>
                  <a:pt x="13461" y="72377"/>
                </a:lnTo>
                <a:lnTo>
                  <a:pt x="33527" y="73151"/>
                </a:lnTo>
                <a:lnTo>
                  <a:pt x="33527" y="37619"/>
                </a:lnTo>
                <a:lnTo>
                  <a:pt x="35728" y="26250"/>
                </a:lnTo>
                <a:lnTo>
                  <a:pt x="46789" y="16972"/>
                </a:lnTo>
                <a:lnTo>
                  <a:pt x="56642" y="16001"/>
                </a:lnTo>
                <a:lnTo>
                  <a:pt x="64643" y="16001"/>
                </a:lnTo>
                <a:lnTo>
                  <a:pt x="64643" y="14732"/>
                </a:lnTo>
                <a:lnTo>
                  <a:pt x="33527" y="14732"/>
                </a:lnTo>
                <a:lnTo>
                  <a:pt x="33527" y="0"/>
                </a:lnTo>
                <a:close/>
              </a:path>
              <a:path w="64770" h="73659">
                <a:moveTo>
                  <a:pt x="64643" y="16001"/>
                </a:moveTo>
                <a:lnTo>
                  <a:pt x="56642" y="16001"/>
                </a:lnTo>
                <a:lnTo>
                  <a:pt x="59054" y="16763"/>
                </a:lnTo>
                <a:lnTo>
                  <a:pt x="61468" y="17272"/>
                </a:lnTo>
                <a:lnTo>
                  <a:pt x="64643" y="18287"/>
                </a:lnTo>
                <a:lnTo>
                  <a:pt x="64643" y="16001"/>
                </a:lnTo>
                <a:close/>
              </a:path>
              <a:path w="64770" h="73659">
                <a:moveTo>
                  <a:pt x="57023" y="253"/>
                </a:moveTo>
                <a:lnTo>
                  <a:pt x="42672" y="253"/>
                </a:lnTo>
                <a:lnTo>
                  <a:pt x="36702" y="8254"/>
                </a:lnTo>
                <a:lnTo>
                  <a:pt x="33527" y="14732"/>
                </a:lnTo>
                <a:lnTo>
                  <a:pt x="64643" y="14732"/>
                </a:lnTo>
                <a:lnTo>
                  <a:pt x="64643" y="1142"/>
                </a:lnTo>
                <a:lnTo>
                  <a:pt x="63500" y="1015"/>
                </a:lnTo>
                <a:lnTo>
                  <a:pt x="60198" y="381"/>
                </a:lnTo>
                <a:lnTo>
                  <a:pt x="57023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46077" y="479240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64" y="0"/>
                </a:moveTo>
                <a:lnTo>
                  <a:pt x="25997" y="1407"/>
                </a:lnTo>
                <a:lnTo>
                  <a:pt x="12575" y="6351"/>
                </a:lnTo>
                <a:lnTo>
                  <a:pt x="4081" y="14771"/>
                </a:lnTo>
                <a:lnTo>
                  <a:pt x="0" y="26605"/>
                </a:lnTo>
                <a:lnTo>
                  <a:pt x="1564" y="43893"/>
                </a:lnTo>
                <a:lnTo>
                  <a:pt x="6725" y="57183"/>
                </a:lnTo>
                <a:lnTo>
                  <a:pt x="15209" y="66602"/>
                </a:lnTo>
                <a:lnTo>
                  <a:pt x="26740" y="72278"/>
                </a:lnTo>
                <a:lnTo>
                  <a:pt x="41044" y="74339"/>
                </a:lnTo>
                <a:lnTo>
                  <a:pt x="57176" y="72798"/>
                </a:lnTo>
                <a:lnTo>
                  <a:pt x="66415" y="70357"/>
                </a:lnTo>
                <a:lnTo>
                  <a:pt x="67774" y="69906"/>
                </a:lnTo>
                <a:lnTo>
                  <a:pt x="67774" y="63429"/>
                </a:lnTo>
                <a:lnTo>
                  <a:pt x="50375" y="63429"/>
                </a:lnTo>
                <a:lnTo>
                  <a:pt x="35380" y="59571"/>
                </a:lnTo>
                <a:lnTo>
                  <a:pt x="26034" y="49834"/>
                </a:lnTo>
                <a:lnTo>
                  <a:pt x="21558" y="36973"/>
                </a:lnTo>
                <a:lnTo>
                  <a:pt x="30701" y="33099"/>
                </a:lnTo>
                <a:lnTo>
                  <a:pt x="48165" y="31210"/>
                </a:lnTo>
                <a:lnTo>
                  <a:pt x="64113" y="30594"/>
                </a:lnTo>
                <a:lnTo>
                  <a:pt x="69171" y="29139"/>
                </a:lnTo>
                <a:lnTo>
                  <a:pt x="67828" y="21900"/>
                </a:lnTo>
                <a:lnTo>
                  <a:pt x="22490" y="21900"/>
                </a:lnTo>
                <a:lnTo>
                  <a:pt x="21673" y="16693"/>
                </a:lnTo>
                <a:lnTo>
                  <a:pt x="24848" y="7168"/>
                </a:lnTo>
                <a:lnTo>
                  <a:pt x="60299" y="7168"/>
                </a:lnTo>
                <a:lnTo>
                  <a:pt x="58368" y="4849"/>
                </a:lnTo>
                <a:lnTo>
                  <a:pt x="44864" y="0"/>
                </a:lnTo>
                <a:close/>
              </a:path>
              <a:path w="69215" h="74929">
                <a:moveTo>
                  <a:pt x="67774" y="60381"/>
                </a:moveTo>
                <a:lnTo>
                  <a:pt x="65869" y="61143"/>
                </a:lnTo>
                <a:lnTo>
                  <a:pt x="62567" y="62159"/>
                </a:lnTo>
                <a:lnTo>
                  <a:pt x="56852" y="63429"/>
                </a:lnTo>
                <a:lnTo>
                  <a:pt x="67774" y="63429"/>
                </a:lnTo>
                <a:lnTo>
                  <a:pt x="67774" y="60381"/>
                </a:lnTo>
                <a:close/>
              </a:path>
              <a:path w="69215" h="74929">
                <a:moveTo>
                  <a:pt x="60299" y="7168"/>
                </a:moveTo>
                <a:lnTo>
                  <a:pt x="46438" y="7168"/>
                </a:lnTo>
                <a:lnTo>
                  <a:pt x="49232" y="14915"/>
                </a:lnTo>
                <a:lnTo>
                  <a:pt x="49359" y="21900"/>
                </a:lnTo>
                <a:lnTo>
                  <a:pt x="67828" y="21900"/>
                </a:lnTo>
                <a:lnTo>
                  <a:pt x="66470" y="14581"/>
                </a:lnTo>
                <a:lnTo>
                  <a:pt x="60299" y="71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36026" y="444880"/>
            <a:ext cx="81915" cy="107314"/>
          </a:xfrm>
          <a:custGeom>
            <a:avLst/>
            <a:gdLst/>
            <a:ahLst/>
            <a:cxnLst/>
            <a:rect l="l" t="t" r="r" b="b"/>
            <a:pathLst>
              <a:path w="81915" h="107315">
                <a:moveTo>
                  <a:pt x="31242" y="0"/>
                </a:moveTo>
                <a:lnTo>
                  <a:pt x="225" y="3908"/>
                </a:lnTo>
                <a:lnTo>
                  <a:pt x="0" y="9398"/>
                </a:lnTo>
                <a:lnTo>
                  <a:pt x="1524" y="9398"/>
                </a:lnTo>
                <a:lnTo>
                  <a:pt x="11049" y="9779"/>
                </a:lnTo>
                <a:lnTo>
                  <a:pt x="13207" y="12065"/>
                </a:lnTo>
                <a:lnTo>
                  <a:pt x="13207" y="106833"/>
                </a:lnTo>
                <a:lnTo>
                  <a:pt x="32766" y="106934"/>
                </a:lnTo>
                <a:lnTo>
                  <a:pt x="32765" y="71302"/>
                </a:lnTo>
                <a:lnTo>
                  <a:pt x="37002" y="55980"/>
                </a:lnTo>
                <a:lnTo>
                  <a:pt x="46558" y="47361"/>
                </a:lnTo>
                <a:lnTo>
                  <a:pt x="62229" y="46355"/>
                </a:lnTo>
                <a:lnTo>
                  <a:pt x="79341" y="46355"/>
                </a:lnTo>
                <a:lnTo>
                  <a:pt x="78595" y="45235"/>
                </a:lnTo>
                <a:lnTo>
                  <a:pt x="35534" y="45235"/>
                </a:lnTo>
                <a:lnTo>
                  <a:pt x="33805" y="34828"/>
                </a:lnTo>
                <a:lnTo>
                  <a:pt x="33006" y="17256"/>
                </a:lnTo>
                <a:lnTo>
                  <a:pt x="32778" y="2739"/>
                </a:lnTo>
                <a:lnTo>
                  <a:pt x="31242" y="0"/>
                </a:lnTo>
                <a:close/>
              </a:path>
              <a:path w="81915" h="107315">
                <a:moveTo>
                  <a:pt x="79341" y="46355"/>
                </a:moveTo>
                <a:lnTo>
                  <a:pt x="62229" y="46355"/>
                </a:lnTo>
                <a:lnTo>
                  <a:pt x="62229" y="106774"/>
                </a:lnTo>
                <a:lnTo>
                  <a:pt x="81660" y="106934"/>
                </a:lnTo>
                <a:lnTo>
                  <a:pt x="81660" y="60032"/>
                </a:lnTo>
                <a:lnTo>
                  <a:pt x="80567" y="48193"/>
                </a:lnTo>
                <a:lnTo>
                  <a:pt x="79341" y="46355"/>
                </a:lnTo>
                <a:close/>
              </a:path>
              <a:path w="81915" h="107315">
                <a:moveTo>
                  <a:pt x="59690" y="33401"/>
                </a:moveTo>
                <a:lnTo>
                  <a:pt x="44954" y="37122"/>
                </a:lnTo>
                <a:lnTo>
                  <a:pt x="35534" y="45235"/>
                </a:lnTo>
                <a:lnTo>
                  <a:pt x="78595" y="45235"/>
                </a:lnTo>
                <a:lnTo>
                  <a:pt x="72912" y="36712"/>
                </a:lnTo>
                <a:lnTo>
                  <a:pt x="59690" y="3340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438686" y="479225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41" y="0"/>
                </a:moveTo>
                <a:lnTo>
                  <a:pt x="26029" y="1416"/>
                </a:lnTo>
                <a:lnTo>
                  <a:pt x="12613" y="6370"/>
                </a:lnTo>
                <a:lnTo>
                  <a:pt x="4100" y="14799"/>
                </a:lnTo>
                <a:lnTo>
                  <a:pt x="0" y="26645"/>
                </a:lnTo>
                <a:lnTo>
                  <a:pt x="1557" y="43884"/>
                </a:lnTo>
                <a:lnTo>
                  <a:pt x="6707" y="57150"/>
                </a:lnTo>
                <a:lnTo>
                  <a:pt x="15188" y="66565"/>
                </a:lnTo>
                <a:lnTo>
                  <a:pt x="26739" y="72257"/>
                </a:lnTo>
                <a:lnTo>
                  <a:pt x="41098" y="74350"/>
                </a:lnTo>
                <a:lnTo>
                  <a:pt x="57209" y="72807"/>
                </a:lnTo>
                <a:lnTo>
                  <a:pt x="66437" y="70365"/>
                </a:lnTo>
                <a:lnTo>
                  <a:pt x="67773" y="69922"/>
                </a:lnTo>
                <a:lnTo>
                  <a:pt x="67773" y="63445"/>
                </a:lnTo>
                <a:lnTo>
                  <a:pt x="50374" y="63445"/>
                </a:lnTo>
                <a:lnTo>
                  <a:pt x="35306" y="59559"/>
                </a:lnTo>
                <a:lnTo>
                  <a:pt x="26044" y="49759"/>
                </a:lnTo>
                <a:lnTo>
                  <a:pt x="21728" y="36832"/>
                </a:lnTo>
                <a:lnTo>
                  <a:pt x="30827" y="33042"/>
                </a:lnTo>
                <a:lnTo>
                  <a:pt x="48328" y="31201"/>
                </a:lnTo>
                <a:lnTo>
                  <a:pt x="64255" y="30605"/>
                </a:lnTo>
                <a:lnTo>
                  <a:pt x="69170" y="29155"/>
                </a:lnTo>
                <a:lnTo>
                  <a:pt x="67826" y="21916"/>
                </a:lnTo>
                <a:lnTo>
                  <a:pt x="22530" y="21916"/>
                </a:lnTo>
                <a:lnTo>
                  <a:pt x="21545" y="16709"/>
                </a:lnTo>
                <a:lnTo>
                  <a:pt x="24847" y="7184"/>
                </a:lnTo>
                <a:lnTo>
                  <a:pt x="60304" y="7184"/>
                </a:lnTo>
                <a:lnTo>
                  <a:pt x="58345" y="4833"/>
                </a:lnTo>
                <a:lnTo>
                  <a:pt x="44841" y="0"/>
                </a:lnTo>
                <a:close/>
              </a:path>
              <a:path w="69215" h="74929">
                <a:moveTo>
                  <a:pt x="67773" y="60397"/>
                </a:moveTo>
                <a:lnTo>
                  <a:pt x="65868" y="61159"/>
                </a:lnTo>
                <a:lnTo>
                  <a:pt x="62566" y="62175"/>
                </a:lnTo>
                <a:lnTo>
                  <a:pt x="56851" y="63445"/>
                </a:lnTo>
                <a:lnTo>
                  <a:pt x="67773" y="63445"/>
                </a:lnTo>
                <a:lnTo>
                  <a:pt x="67773" y="60397"/>
                </a:lnTo>
                <a:close/>
              </a:path>
              <a:path w="69215" h="74929">
                <a:moveTo>
                  <a:pt x="60304" y="7184"/>
                </a:moveTo>
                <a:lnTo>
                  <a:pt x="46437" y="7184"/>
                </a:lnTo>
                <a:lnTo>
                  <a:pt x="49104" y="14931"/>
                </a:lnTo>
                <a:lnTo>
                  <a:pt x="49485" y="21916"/>
                </a:lnTo>
                <a:lnTo>
                  <a:pt x="67826" y="21916"/>
                </a:lnTo>
                <a:lnTo>
                  <a:pt x="66461" y="14570"/>
                </a:lnTo>
                <a:lnTo>
                  <a:pt x="60304" y="718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1382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6195" y="31369"/>
                </a:moveTo>
                <a:lnTo>
                  <a:pt x="13462" y="31369"/>
                </a:lnTo>
                <a:lnTo>
                  <a:pt x="13462" y="73590"/>
                </a:lnTo>
                <a:lnTo>
                  <a:pt x="17654" y="89862"/>
                </a:lnTo>
                <a:lnTo>
                  <a:pt x="28511" y="96084"/>
                </a:lnTo>
                <a:lnTo>
                  <a:pt x="44831" y="97027"/>
                </a:lnTo>
                <a:lnTo>
                  <a:pt x="48895" y="96393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290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6195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450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462" y="0"/>
                </a:lnTo>
                <a:lnTo>
                  <a:pt x="13462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57259" y="448055"/>
            <a:ext cx="119380" cy="104139"/>
          </a:xfrm>
          <a:custGeom>
            <a:avLst/>
            <a:gdLst/>
            <a:ahLst/>
            <a:cxnLst/>
            <a:rect l="l" t="t" r="r" b="b"/>
            <a:pathLst>
              <a:path w="119379" h="104140">
                <a:moveTo>
                  <a:pt x="239" y="2"/>
                </a:moveTo>
                <a:lnTo>
                  <a:pt x="0" y="5969"/>
                </a:lnTo>
                <a:lnTo>
                  <a:pt x="3937" y="6731"/>
                </a:lnTo>
                <a:lnTo>
                  <a:pt x="16001" y="8763"/>
                </a:lnTo>
                <a:lnTo>
                  <a:pt x="16891" y="8763"/>
                </a:lnTo>
                <a:lnTo>
                  <a:pt x="16891" y="103712"/>
                </a:lnTo>
                <a:lnTo>
                  <a:pt x="38354" y="103759"/>
                </a:lnTo>
                <a:lnTo>
                  <a:pt x="38353" y="24149"/>
                </a:lnTo>
                <a:lnTo>
                  <a:pt x="61676" y="24149"/>
                </a:lnTo>
                <a:lnTo>
                  <a:pt x="46080" y="547"/>
                </a:lnTo>
                <a:lnTo>
                  <a:pt x="239" y="2"/>
                </a:lnTo>
                <a:close/>
              </a:path>
              <a:path w="119379" h="104140">
                <a:moveTo>
                  <a:pt x="61676" y="24149"/>
                </a:moveTo>
                <a:lnTo>
                  <a:pt x="38353" y="24149"/>
                </a:lnTo>
                <a:lnTo>
                  <a:pt x="42146" y="28984"/>
                </a:lnTo>
                <a:lnTo>
                  <a:pt x="49429" y="39335"/>
                </a:lnTo>
                <a:lnTo>
                  <a:pt x="58878" y="53161"/>
                </a:lnTo>
                <a:lnTo>
                  <a:pt x="69168" y="68425"/>
                </a:lnTo>
                <a:lnTo>
                  <a:pt x="91843" y="102448"/>
                </a:lnTo>
                <a:lnTo>
                  <a:pt x="119116" y="103758"/>
                </a:lnTo>
                <a:lnTo>
                  <a:pt x="119118" y="77952"/>
                </a:lnTo>
                <a:lnTo>
                  <a:pt x="97663" y="77952"/>
                </a:lnTo>
                <a:lnTo>
                  <a:pt x="93822" y="72428"/>
                </a:lnTo>
                <a:lnTo>
                  <a:pt x="86520" y="61572"/>
                </a:lnTo>
                <a:lnTo>
                  <a:pt x="61676" y="24149"/>
                </a:lnTo>
                <a:close/>
              </a:path>
              <a:path w="119379" h="104140">
                <a:moveTo>
                  <a:pt x="117601" y="0"/>
                </a:moveTo>
                <a:lnTo>
                  <a:pt x="97663" y="0"/>
                </a:lnTo>
                <a:lnTo>
                  <a:pt x="97663" y="77952"/>
                </a:lnTo>
                <a:lnTo>
                  <a:pt x="119118" y="77952"/>
                </a:lnTo>
                <a:lnTo>
                  <a:pt x="119125" y="0"/>
                </a:lnTo>
                <a:lnTo>
                  <a:pt x="11760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695855" y="479351"/>
            <a:ext cx="71120" cy="74295"/>
          </a:xfrm>
          <a:custGeom>
            <a:avLst/>
            <a:gdLst/>
            <a:ahLst/>
            <a:cxnLst/>
            <a:rect l="l" t="t" r="r" b="b"/>
            <a:pathLst>
              <a:path w="71120" h="74295">
                <a:moveTo>
                  <a:pt x="46396" y="0"/>
                </a:moveTo>
                <a:lnTo>
                  <a:pt x="27165" y="1271"/>
                </a:lnTo>
                <a:lnTo>
                  <a:pt x="13366" y="5931"/>
                </a:lnTo>
                <a:lnTo>
                  <a:pt x="4483" y="13916"/>
                </a:lnTo>
                <a:lnTo>
                  <a:pt x="0" y="25161"/>
                </a:lnTo>
                <a:lnTo>
                  <a:pt x="1387" y="42673"/>
                </a:lnTo>
                <a:lnTo>
                  <a:pt x="6296" y="56155"/>
                </a:lnTo>
                <a:lnTo>
                  <a:pt x="14468" y="65781"/>
                </a:lnTo>
                <a:lnTo>
                  <a:pt x="25644" y="71724"/>
                </a:lnTo>
                <a:lnTo>
                  <a:pt x="39567" y="74159"/>
                </a:lnTo>
                <a:lnTo>
                  <a:pt x="56625" y="72904"/>
                </a:lnTo>
                <a:lnTo>
                  <a:pt x="66417" y="70609"/>
                </a:lnTo>
                <a:lnTo>
                  <a:pt x="68922" y="69796"/>
                </a:lnTo>
                <a:lnTo>
                  <a:pt x="68922" y="63319"/>
                </a:lnTo>
                <a:lnTo>
                  <a:pt x="51396" y="63319"/>
                </a:lnTo>
                <a:lnTo>
                  <a:pt x="36036" y="59530"/>
                </a:lnTo>
                <a:lnTo>
                  <a:pt x="26508" y="49948"/>
                </a:lnTo>
                <a:lnTo>
                  <a:pt x="21966" y="37249"/>
                </a:lnTo>
                <a:lnTo>
                  <a:pt x="30880" y="33212"/>
                </a:lnTo>
                <a:lnTo>
                  <a:pt x="48239" y="31199"/>
                </a:lnTo>
                <a:lnTo>
                  <a:pt x="64607" y="30504"/>
                </a:lnTo>
                <a:lnTo>
                  <a:pt x="70700" y="29029"/>
                </a:lnTo>
                <a:lnTo>
                  <a:pt x="69326" y="21790"/>
                </a:lnTo>
                <a:lnTo>
                  <a:pt x="23161" y="21790"/>
                </a:lnTo>
                <a:lnTo>
                  <a:pt x="21932" y="16583"/>
                </a:lnTo>
                <a:lnTo>
                  <a:pt x="25107" y="7058"/>
                </a:lnTo>
                <a:lnTo>
                  <a:pt x="61604" y="7058"/>
                </a:lnTo>
                <a:lnTo>
                  <a:pt x="59841" y="4956"/>
                </a:lnTo>
                <a:lnTo>
                  <a:pt x="46396" y="0"/>
                </a:lnTo>
                <a:close/>
              </a:path>
              <a:path w="71120" h="74295">
                <a:moveTo>
                  <a:pt x="68922" y="60271"/>
                </a:moveTo>
                <a:lnTo>
                  <a:pt x="67017" y="61033"/>
                </a:lnTo>
                <a:lnTo>
                  <a:pt x="63715" y="62049"/>
                </a:lnTo>
                <a:lnTo>
                  <a:pt x="57746" y="63319"/>
                </a:lnTo>
                <a:lnTo>
                  <a:pt x="68922" y="63319"/>
                </a:lnTo>
                <a:lnTo>
                  <a:pt x="68922" y="60271"/>
                </a:lnTo>
                <a:close/>
              </a:path>
              <a:path w="71120" h="74295">
                <a:moveTo>
                  <a:pt x="61604" y="7058"/>
                </a:moveTo>
                <a:lnTo>
                  <a:pt x="47205" y="7058"/>
                </a:lnTo>
                <a:lnTo>
                  <a:pt x="49944" y="14650"/>
                </a:lnTo>
                <a:lnTo>
                  <a:pt x="50064" y="16583"/>
                </a:lnTo>
                <a:lnTo>
                  <a:pt x="50253" y="21790"/>
                </a:lnTo>
                <a:lnTo>
                  <a:pt x="69326" y="21790"/>
                </a:lnTo>
                <a:lnTo>
                  <a:pt x="67971" y="14650"/>
                </a:lnTo>
                <a:lnTo>
                  <a:pt x="61604" y="705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61806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5941" y="31369"/>
                </a:moveTo>
                <a:lnTo>
                  <a:pt x="13335" y="31369"/>
                </a:lnTo>
                <a:lnTo>
                  <a:pt x="13335" y="73590"/>
                </a:lnTo>
                <a:lnTo>
                  <a:pt x="17558" y="89862"/>
                </a:lnTo>
                <a:lnTo>
                  <a:pt x="28440" y="96084"/>
                </a:lnTo>
                <a:lnTo>
                  <a:pt x="44830" y="97027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036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5941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324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335" y="0"/>
                </a:lnTo>
                <a:lnTo>
                  <a:pt x="13335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768206" y="480441"/>
            <a:ext cx="86995" cy="71755"/>
          </a:xfrm>
          <a:custGeom>
            <a:avLst/>
            <a:gdLst/>
            <a:ahLst/>
            <a:cxnLst/>
            <a:rect l="l" t="t" r="r" b="b"/>
            <a:pathLst>
              <a:path w="86995" h="71754">
                <a:moveTo>
                  <a:pt x="65079" y="45720"/>
                </a:moveTo>
                <a:lnTo>
                  <a:pt x="42164" y="45720"/>
                </a:lnTo>
                <a:lnTo>
                  <a:pt x="61292" y="71140"/>
                </a:lnTo>
                <a:lnTo>
                  <a:pt x="84709" y="71374"/>
                </a:lnTo>
                <a:lnTo>
                  <a:pt x="65079" y="45720"/>
                </a:lnTo>
                <a:close/>
              </a:path>
              <a:path w="86995" h="71754">
                <a:moveTo>
                  <a:pt x="115" y="0"/>
                </a:moveTo>
                <a:lnTo>
                  <a:pt x="0" y="5714"/>
                </a:lnTo>
                <a:lnTo>
                  <a:pt x="1270" y="5714"/>
                </a:lnTo>
                <a:lnTo>
                  <a:pt x="11557" y="6350"/>
                </a:lnTo>
                <a:lnTo>
                  <a:pt x="13970" y="8255"/>
                </a:lnTo>
                <a:lnTo>
                  <a:pt x="32512" y="32893"/>
                </a:lnTo>
                <a:lnTo>
                  <a:pt x="12549" y="56014"/>
                </a:lnTo>
                <a:lnTo>
                  <a:pt x="33147" y="56134"/>
                </a:lnTo>
                <a:lnTo>
                  <a:pt x="42164" y="45720"/>
                </a:lnTo>
                <a:lnTo>
                  <a:pt x="65079" y="45720"/>
                </a:lnTo>
                <a:lnTo>
                  <a:pt x="48035" y="23444"/>
                </a:lnTo>
                <a:lnTo>
                  <a:pt x="66548" y="23241"/>
                </a:lnTo>
                <a:lnTo>
                  <a:pt x="67690" y="21926"/>
                </a:lnTo>
                <a:lnTo>
                  <a:pt x="47028" y="21926"/>
                </a:lnTo>
                <a:lnTo>
                  <a:pt x="30108" y="12"/>
                </a:lnTo>
                <a:lnTo>
                  <a:pt x="115" y="0"/>
                </a:lnTo>
                <a:close/>
              </a:path>
              <a:path w="86995" h="71754">
                <a:moveTo>
                  <a:pt x="66040" y="0"/>
                </a:moveTo>
                <a:lnTo>
                  <a:pt x="47028" y="21926"/>
                </a:lnTo>
                <a:lnTo>
                  <a:pt x="67690" y="21926"/>
                </a:lnTo>
                <a:lnTo>
                  <a:pt x="86632" y="124"/>
                </a:lnTo>
                <a:lnTo>
                  <a:pt x="6604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4347" y="4987137"/>
            <a:ext cx="50800" cy="73660"/>
          </a:xfrm>
          <a:custGeom>
            <a:avLst/>
            <a:gdLst/>
            <a:ahLst/>
            <a:cxnLst/>
            <a:rect l="l" t="t" r="r" b="b"/>
            <a:pathLst>
              <a:path w="50800" h="73660">
                <a:moveTo>
                  <a:pt x="40679" y="55591"/>
                </a:moveTo>
                <a:lnTo>
                  <a:pt x="31709" y="55591"/>
                </a:lnTo>
                <a:lnTo>
                  <a:pt x="31709" y="73092"/>
                </a:lnTo>
                <a:lnTo>
                  <a:pt x="40679" y="73092"/>
                </a:lnTo>
                <a:lnTo>
                  <a:pt x="40679" y="55591"/>
                </a:lnTo>
                <a:close/>
              </a:path>
              <a:path w="50800" h="73660">
                <a:moveTo>
                  <a:pt x="40679" y="0"/>
                </a:moveTo>
                <a:lnTo>
                  <a:pt x="33351" y="0"/>
                </a:lnTo>
                <a:lnTo>
                  <a:pt x="0" y="47365"/>
                </a:lnTo>
                <a:lnTo>
                  <a:pt x="0" y="55591"/>
                </a:lnTo>
                <a:lnTo>
                  <a:pt x="50559" y="55591"/>
                </a:lnTo>
                <a:lnTo>
                  <a:pt x="50559" y="47365"/>
                </a:lnTo>
                <a:lnTo>
                  <a:pt x="8825" y="47365"/>
                </a:lnTo>
                <a:lnTo>
                  <a:pt x="31709" y="14414"/>
                </a:lnTo>
                <a:lnTo>
                  <a:pt x="40679" y="14414"/>
                </a:lnTo>
                <a:lnTo>
                  <a:pt x="40679" y="0"/>
                </a:lnTo>
                <a:close/>
              </a:path>
              <a:path w="50800" h="73660">
                <a:moveTo>
                  <a:pt x="40679" y="14414"/>
                </a:moveTo>
                <a:lnTo>
                  <a:pt x="31709" y="14414"/>
                </a:lnTo>
                <a:lnTo>
                  <a:pt x="31709" y="47365"/>
                </a:lnTo>
                <a:lnTo>
                  <a:pt x="40679" y="47365"/>
                </a:lnTo>
                <a:lnTo>
                  <a:pt x="40679" y="1441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9539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Making</a:t>
            </a:r>
            <a:r>
              <a:rPr dirty="0" spc="-10"/>
              <a:t> </a:t>
            </a:r>
            <a:r>
              <a:rPr dirty="0"/>
              <a:t>a</a:t>
            </a:r>
            <a:r>
              <a:rPr dirty="0" spc="-10"/>
              <a:t> </a:t>
            </a:r>
            <a:r>
              <a:rPr dirty="0"/>
              <a:t>Dif</a:t>
            </a:r>
            <a:r>
              <a:rPr dirty="0" spc="5"/>
              <a:t>f</a:t>
            </a:r>
            <a:r>
              <a:rPr dirty="0"/>
              <a:t>erenc</a:t>
            </a:r>
            <a:r>
              <a:rPr dirty="0" spc="-10"/>
              <a:t>e</a:t>
            </a:r>
            <a:r>
              <a:rPr dirty="0"/>
              <a:t>,</a:t>
            </a:r>
            <a:r>
              <a:rPr dirty="0" spc="5"/>
              <a:t> </a:t>
            </a:r>
            <a:r>
              <a:rPr dirty="0"/>
              <a:t>a</a:t>
            </a:r>
            <a:r>
              <a:rPr dirty="0" spc="10"/>
              <a:t> </a:t>
            </a:r>
            <a:r>
              <a:rPr dirty="0" u="heavy"/>
              <a:t>Big</a:t>
            </a:r>
            <a:r>
              <a:rPr dirty="0" spc="-10"/>
              <a:t> </a:t>
            </a:r>
            <a:r>
              <a:rPr dirty="0"/>
              <a:t>Dif</a:t>
            </a:r>
            <a:r>
              <a:rPr dirty="0" spc="5"/>
              <a:t>f</a:t>
            </a:r>
            <a:r>
              <a:rPr dirty="0"/>
              <a:t>erence</a:t>
            </a:r>
          </a:p>
        </p:txBody>
      </p:sp>
      <p:sp>
        <p:nvSpPr>
          <p:cNvPr id="35" name="object 35"/>
          <p:cNvSpPr/>
          <p:nvPr/>
        </p:nvSpPr>
        <p:spPr>
          <a:xfrm>
            <a:off x="0" y="859655"/>
            <a:ext cx="9144000" cy="4283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0" y="1152144"/>
            <a:ext cx="9144000" cy="13822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04189" y="1409882"/>
            <a:ext cx="7822565" cy="852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13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Inte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rati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 a Safe</a:t>
            </a:r>
            <a:r>
              <a:rPr dirty="0" sz="1800" spc="-10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, M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 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cure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4770"/>
              </a:lnSpc>
            </a:pPr>
            <a:r>
              <a:rPr dirty="0" sz="4000" spc="-20">
                <a:solidFill>
                  <a:srgbClr val="FFFFFF"/>
                </a:solidFill>
                <a:latin typeface="Arial"/>
                <a:cs typeface="Arial"/>
              </a:rPr>
              <a:t>Social</a:t>
            </a:r>
            <a:r>
              <a:rPr dirty="0" sz="4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000" spc="-20">
                <a:solidFill>
                  <a:srgbClr val="FFFFFF"/>
                </a:solidFill>
                <a:latin typeface="Arial"/>
                <a:cs typeface="Arial"/>
              </a:rPr>
              <a:t>nnovation</a:t>
            </a:r>
            <a:r>
              <a:rPr dirty="0" sz="40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00" spc="-25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0" y="2846832"/>
            <a:ext cx="9144000" cy="13822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64159" y="3139452"/>
            <a:ext cx="8703945" cy="708025"/>
          </a:xfrm>
          <a:prstGeom prst="rect">
            <a:avLst/>
          </a:prstGeom>
          <a:solidFill>
            <a:srgbClr val="CC0000"/>
          </a:solidFill>
        </p:spPr>
        <p:txBody>
          <a:bodyPr wrap="square" lIns="0" tIns="0" rIns="0" bIns="0" rtlCol="0" vert="horz">
            <a:spAutoFit/>
          </a:bodyPr>
          <a:lstStyle/>
          <a:p>
            <a:pPr marL="507365">
              <a:lnSpc>
                <a:spcPct val="100000"/>
              </a:lnSpc>
            </a:pPr>
            <a:r>
              <a:rPr dirty="0" sz="4000" spc="-2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4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00" spc="-20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r>
              <a:rPr dirty="0" sz="40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00" spc="-2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4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00" spc="-20">
                <a:solidFill>
                  <a:srgbClr val="FFFFFF"/>
                </a:solidFill>
                <a:latin typeface="Arial"/>
                <a:cs typeface="Arial"/>
              </a:rPr>
              <a:t>Thi</a:t>
            </a:r>
            <a:r>
              <a:rPr dirty="0" sz="4000" spc="-4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000" spc="-25">
                <a:solidFill>
                  <a:srgbClr val="FFFFFF"/>
                </a:solidFill>
                <a:latin typeface="Arial"/>
                <a:cs typeface="Arial"/>
              </a:rPr>
              <a:t>gs</a:t>
            </a:r>
            <a:r>
              <a:rPr dirty="0" sz="4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00" spc="-25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dirty="0" sz="4000" spc="-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000" spc="-1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4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00" spc="-20">
                <a:solidFill>
                  <a:srgbClr val="FFFFFF"/>
                </a:solidFill>
                <a:latin typeface="Arial"/>
                <a:cs typeface="Arial"/>
              </a:rPr>
              <a:t>Matter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1940"/>
            <a:ext cx="9135530" cy="48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0" y="50"/>
            <a:ext cx="9144000" cy="8177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3296" y="427608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09">
                <a:moveTo>
                  <a:pt x="47625" y="0"/>
                </a:moveTo>
                <a:lnTo>
                  <a:pt x="25526" y="0"/>
                </a:lnTo>
                <a:lnTo>
                  <a:pt x="0" y="28955"/>
                </a:lnTo>
                <a:lnTo>
                  <a:pt x="22098" y="28955"/>
                </a:lnTo>
                <a:lnTo>
                  <a:pt x="4762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13393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91295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0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46934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28507" y="262636"/>
            <a:ext cx="0" cy="137795"/>
          </a:xfrm>
          <a:custGeom>
            <a:avLst/>
            <a:gdLst/>
            <a:ahLst/>
            <a:cxnLst/>
            <a:rect l="l" t="t" r="r" b="b"/>
            <a:pathLst>
              <a:path w="0" h="137795">
                <a:moveTo>
                  <a:pt x="0" y="0"/>
                </a:moveTo>
                <a:lnTo>
                  <a:pt x="0" y="137794"/>
                </a:lnTo>
              </a:path>
            </a:pathLst>
          </a:custGeom>
          <a:ln w="4546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38338" y="248158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 h="0">
                <a:moveTo>
                  <a:pt x="0" y="0"/>
                </a:moveTo>
                <a:lnTo>
                  <a:pt x="178688" y="0"/>
                </a:lnTo>
              </a:path>
            </a:pathLst>
          </a:custGeom>
          <a:ln w="3022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79561" y="233679"/>
            <a:ext cx="209550" cy="167005"/>
          </a:xfrm>
          <a:custGeom>
            <a:avLst/>
            <a:gdLst/>
            <a:ahLst/>
            <a:cxnLst/>
            <a:rect l="l" t="t" r="r" b="b"/>
            <a:pathLst>
              <a:path w="209550" h="167004">
                <a:moveTo>
                  <a:pt x="130937" y="0"/>
                </a:moveTo>
                <a:lnTo>
                  <a:pt x="78232" y="0"/>
                </a:lnTo>
                <a:lnTo>
                  <a:pt x="0" y="166750"/>
                </a:lnTo>
                <a:lnTo>
                  <a:pt x="49276" y="166750"/>
                </a:lnTo>
                <a:lnTo>
                  <a:pt x="62992" y="131064"/>
                </a:lnTo>
                <a:lnTo>
                  <a:pt x="192526" y="131064"/>
                </a:lnTo>
                <a:lnTo>
                  <a:pt x="179695" y="103759"/>
                </a:lnTo>
                <a:lnTo>
                  <a:pt x="73152" y="103759"/>
                </a:lnTo>
                <a:lnTo>
                  <a:pt x="103759" y="28956"/>
                </a:lnTo>
                <a:lnTo>
                  <a:pt x="144543" y="28956"/>
                </a:lnTo>
                <a:lnTo>
                  <a:pt x="130937" y="0"/>
                </a:lnTo>
                <a:close/>
              </a:path>
              <a:path w="209550" h="167004">
                <a:moveTo>
                  <a:pt x="192526" y="131064"/>
                </a:moveTo>
                <a:lnTo>
                  <a:pt x="146304" y="131064"/>
                </a:lnTo>
                <a:lnTo>
                  <a:pt x="159893" y="166750"/>
                </a:lnTo>
                <a:lnTo>
                  <a:pt x="209296" y="166750"/>
                </a:lnTo>
                <a:lnTo>
                  <a:pt x="192526" y="131064"/>
                </a:lnTo>
                <a:close/>
              </a:path>
              <a:path w="209550" h="167004">
                <a:moveTo>
                  <a:pt x="144543" y="28956"/>
                </a:moveTo>
                <a:lnTo>
                  <a:pt x="103759" y="28956"/>
                </a:lnTo>
                <a:lnTo>
                  <a:pt x="134366" y="103759"/>
                </a:lnTo>
                <a:lnTo>
                  <a:pt x="179695" y="103759"/>
                </a:lnTo>
                <a:lnTo>
                  <a:pt x="144543" y="2895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26010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88275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66177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1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21815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00892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82494" y="230412"/>
            <a:ext cx="186690" cy="173990"/>
          </a:xfrm>
          <a:custGeom>
            <a:avLst/>
            <a:gdLst/>
            <a:ahLst/>
            <a:cxnLst/>
            <a:rect l="l" t="t" r="r" b="b"/>
            <a:pathLst>
              <a:path w="186690" h="173990">
                <a:moveTo>
                  <a:pt x="94067" y="0"/>
                </a:moveTo>
                <a:lnTo>
                  <a:pt x="44129" y="10587"/>
                </a:lnTo>
                <a:lnTo>
                  <a:pt x="7360" y="46820"/>
                </a:lnTo>
                <a:lnTo>
                  <a:pt x="0" y="98949"/>
                </a:lnTo>
                <a:lnTo>
                  <a:pt x="1929" y="111517"/>
                </a:lnTo>
                <a:lnTo>
                  <a:pt x="23416" y="149633"/>
                </a:lnTo>
                <a:lnTo>
                  <a:pt x="61644" y="169117"/>
                </a:lnTo>
                <a:lnTo>
                  <a:pt x="100452" y="173410"/>
                </a:lnTo>
                <a:lnTo>
                  <a:pt x="111776" y="172666"/>
                </a:lnTo>
                <a:lnTo>
                  <a:pt x="162377" y="157325"/>
                </a:lnTo>
                <a:lnTo>
                  <a:pt x="172748" y="147920"/>
                </a:lnTo>
                <a:lnTo>
                  <a:pt x="104407" y="147920"/>
                </a:lnTo>
                <a:lnTo>
                  <a:pt x="95294" y="147892"/>
                </a:lnTo>
                <a:lnTo>
                  <a:pt x="53554" y="125070"/>
                </a:lnTo>
                <a:lnTo>
                  <a:pt x="45611" y="83448"/>
                </a:lnTo>
                <a:lnTo>
                  <a:pt x="46919" y="72521"/>
                </a:lnTo>
                <a:lnTo>
                  <a:pt x="64065" y="35738"/>
                </a:lnTo>
                <a:lnTo>
                  <a:pt x="89548" y="25619"/>
                </a:lnTo>
                <a:lnTo>
                  <a:pt x="170957" y="25619"/>
                </a:lnTo>
                <a:lnTo>
                  <a:pt x="169844" y="24242"/>
                </a:lnTo>
                <a:lnTo>
                  <a:pt x="133388" y="4894"/>
                </a:lnTo>
                <a:lnTo>
                  <a:pt x="108144" y="556"/>
                </a:lnTo>
                <a:lnTo>
                  <a:pt x="94067" y="0"/>
                </a:lnTo>
                <a:close/>
              </a:path>
              <a:path w="186690" h="173990">
                <a:moveTo>
                  <a:pt x="186441" y="109820"/>
                </a:moveTo>
                <a:lnTo>
                  <a:pt x="140348" y="109820"/>
                </a:lnTo>
                <a:lnTo>
                  <a:pt x="140348" y="116170"/>
                </a:lnTo>
                <a:lnTo>
                  <a:pt x="139205" y="122266"/>
                </a:lnTo>
                <a:lnTo>
                  <a:pt x="104407" y="147920"/>
                </a:lnTo>
                <a:lnTo>
                  <a:pt x="172748" y="147920"/>
                </a:lnTo>
                <a:lnTo>
                  <a:pt x="179669" y="137949"/>
                </a:lnTo>
                <a:lnTo>
                  <a:pt x="184417" y="125568"/>
                </a:lnTo>
                <a:lnTo>
                  <a:pt x="185560" y="120615"/>
                </a:lnTo>
                <a:lnTo>
                  <a:pt x="186322" y="115281"/>
                </a:lnTo>
                <a:lnTo>
                  <a:pt x="186441" y="109820"/>
                </a:lnTo>
                <a:close/>
              </a:path>
              <a:path w="186690" h="173990">
                <a:moveTo>
                  <a:pt x="170957" y="25619"/>
                </a:moveTo>
                <a:lnTo>
                  <a:pt x="103899" y="25619"/>
                </a:lnTo>
                <a:lnTo>
                  <a:pt x="110376" y="26508"/>
                </a:lnTo>
                <a:lnTo>
                  <a:pt x="119077" y="29445"/>
                </a:lnTo>
                <a:lnTo>
                  <a:pt x="139700" y="60290"/>
                </a:lnTo>
                <a:lnTo>
                  <a:pt x="185560" y="60290"/>
                </a:lnTo>
                <a:lnTo>
                  <a:pt x="185179" y="56861"/>
                </a:lnTo>
                <a:lnTo>
                  <a:pt x="184671" y="53178"/>
                </a:lnTo>
                <a:lnTo>
                  <a:pt x="182507" y="44433"/>
                </a:lnTo>
                <a:lnTo>
                  <a:pt x="177592" y="33828"/>
                </a:lnTo>
                <a:lnTo>
                  <a:pt x="170957" y="256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87944" y="446409"/>
            <a:ext cx="41275" cy="105410"/>
          </a:xfrm>
          <a:custGeom>
            <a:avLst/>
            <a:gdLst/>
            <a:ahLst/>
            <a:cxnLst/>
            <a:rect l="l" t="t" r="r" b="b"/>
            <a:pathLst>
              <a:path w="41275" h="105409">
                <a:moveTo>
                  <a:pt x="40766" y="0"/>
                </a:moveTo>
                <a:lnTo>
                  <a:pt x="39243" y="122"/>
                </a:lnTo>
                <a:lnTo>
                  <a:pt x="1" y="3677"/>
                </a:lnTo>
                <a:lnTo>
                  <a:pt x="0" y="9520"/>
                </a:lnTo>
                <a:lnTo>
                  <a:pt x="17145" y="11552"/>
                </a:lnTo>
                <a:lnTo>
                  <a:pt x="17145" y="105369"/>
                </a:lnTo>
                <a:lnTo>
                  <a:pt x="40766" y="105405"/>
                </a:lnTo>
                <a:lnTo>
                  <a:pt x="4076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49158" y="478662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59">
                <a:moveTo>
                  <a:pt x="33655" y="0"/>
                </a:moveTo>
                <a:lnTo>
                  <a:pt x="32131" y="253"/>
                </a:lnTo>
                <a:lnTo>
                  <a:pt x="336" y="5155"/>
                </a:lnTo>
                <a:lnTo>
                  <a:pt x="0" y="10667"/>
                </a:lnTo>
                <a:lnTo>
                  <a:pt x="1524" y="10667"/>
                </a:lnTo>
                <a:lnTo>
                  <a:pt x="11557" y="11049"/>
                </a:lnTo>
                <a:lnTo>
                  <a:pt x="13843" y="13081"/>
                </a:lnTo>
                <a:lnTo>
                  <a:pt x="13843" y="72377"/>
                </a:lnTo>
                <a:lnTo>
                  <a:pt x="33655" y="73151"/>
                </a:lnTo>
                <a:lnTo>
                  <a:pt x="33655" y="37130"/>
                </a:lnTo>
                <a:lnTo>
                  <a:pt x="37869" y="23521"/>
                </a:lnTo>
                <a:lnTo>
                  <a:pt x="47925" y="14251"/>
                </a:lnTo>
                <a:lnTo>
                  <a:pt x="81056" y="14251"/>
                </a:lnTo>
                <a:lnTo>
                  <a:pt x="80496" y="12018"/>
                </a:lnTo>
                <a:lnTo>
                  <a:pt x="36714" y="12018"/>
                </a:lnTo>
                <a:lnTo>
                  <a:pt x="33655" y="10667"/>
                </a:lnTo>
                <a:lnTo>
                  <a:pt x="33655" y="0"/>
                </a:lnTo>
                <a:close/>
              </a:path>
              <a:path w="83820" h="73659">
                <a:moveTo>
                  <a:pt x="81056" y="14251"/>
                </a:moveTo>
                <a:lnTo>
                  <a:pt x="47925" y="14251"/>
                </a:lnTo>
                <a:lnTo>
                  <a:pt x="61003" y="18230"/>
                </a:lnTo>
                <a:lnTo>
                  <a:pt x="63368" y="31854"/>
                </a:lnTo>
                <a:lnTo>
                  <a:pt x="63372" y="73132"/>
                </a:lnTo>
                <a:lnTo>
                  <a:pt x="83312" y="73151"/>
                </a:lnTo>
                <a:lnTo>
                  <a:pt x="83312" y="23253"/>
                </a:lnTo>
                <a:lnTo>
                  <a:pt x="81056" y="14251"/>
                </a:lnTo>
                <a:close/>
              </a:path>
              <a:path w="83820" h="73659">
                <a:moveTo>
                  <a:pt x="61341" y="253"/>
                </a:moveTo>
                <a:lnTo>
                  <a:pt x="46385" y="4056"/>
                </a:lnTo>
                <a:lnTo>
                  <a:pt x="36714" y="12018"/>
                </a:lnTo>
                <a:lnTo>
                  <a:pt x="80496" y="12018"/>
                </a:lnTo>
                <a:lnTo>
                  <a:pt x="79651" y="8643"/>
                </a:lnTo>
                <a:lnTo>
                  <a:pt x="69088" y="1207"/>
                </a:lnTo>
                <a:lnTo>
                  <a:pt x="6134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856346" y="47866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0" y="56641"/>
                </a:moveTo>
                <a:lnTo>
                  <a:pt x="0" y="72009"/>
                </a:lnTo>
                <a:lnTo>
                  <a:pt x="1397" y="72136"/>
                </a:lnTo>
                <a:lnTo>
                  <a:pt x="5460" y="73025"/>
                </a:lnTo>
                <a:lnTo>
                  <a:pt x="12700" y="74929"/>
                </a:lnTo>
                <a:lnTo>
                  <a:pt x="22859" y="74929"/>
                </a:lnTo>
                <a:lnTo>
                  <a:pt x="39664" y="72322"/>
                </a:lnTo>
                <a:lnTo>
                  <a:pt x="49534" y="65532"/>
                </a:lnTo>
                <a:lnTo>
                  <a:pt x="14350" y="65532"/>
                </a:lnTo>
                <a:lnTo>
                  <a:pt x="6730" y="60706"/>
                </a:lnTo>
                <a:lnTo>
                  <a:pt x="2158" y="58038"/>
                </a:lnTo>
                <a:lnTo>
                  <a:pt x="0" y="56641"/>
                </a:lnTo>
                <a:close/>
              </a:path>
              <a:path w="54609" h="74929">
                <a:moveTo>
                  <a:pt x="36702" y="0"/>
                </a:moveTo>
                <a:lnTo>
                  <a:pt x="29209" y="0"/>
                </a:lnTo>
                <a:lnTo>
                  <a:pt x="12797" y="2849"/>
                </a:lnTo>
                <a:lnTo>
                  <a:pt x="2785" y="10910"/>
                </a:lnTo>
                <a:lnTo>
                  <a:pt x="3816" y="27349"/>
                </a:lnTo>
                <a:lnTo>
                  <a:pt x="10258" y="37033"/>
                </a:lnTo>
                <a:lnTo>
                  <a:pt x="19333" y="42817"/>
                </a:lnTo>
                <a:lnTo>
                  <a:pt x="36449" y="51181"/>
                </a:lnTo>
                <a:lnTo>
                  <a:pt x="36449" y="62357"/>
                </a:lnTo>
                <a:lnTo>
                  <a:pt x="31750" y="65532"/>
                </a:lnTo>
                <a:lnTo>
                  <a:pt x="49534" y="65532"/>
                </a:lnTo>
                <a:lnTo>
                  <a:pt x="50446" y="64904"/>
                </a:lnTo>
                <a:lnTo>
                  <a:pt x="54353" y="53281"/>
                </a:lnTo>
                <a:lnTo>
                  <a:pt x="49945" y="40664"/>
                </a:lnTo>
                <a:lnTo>
                  <a:pt x="39564" y="32473"/>
                </a:lnTo>
                <a:lnTo>
                  <a:pt x="24256" y="24637"/>
                </a:lnTo>
                <a:lnTo>
                  <a:pt x="17652" y="21336"/>
                </a:lnTo>
                <a:lnTo>
                  <a:pt x="17652" y="10033"/>
                </a:lnTo>
                <a:lnTo>
                  <a:pt x="25019" y="9271"/>
                </a:lnTo>
                <a:lnTo>
                  <a:pt x="49275" y="9271"/>
                </a:lnTo>
                <a:lnTo>
                  <a:pt x="49275" y="2794"/>
                </a:lnTo>
                <a:lnTo>
                  <a:pt x="46862" y="2286"/>
                </a:lnTo>
                <a:lnTo>
                  <a:pt x="36702" y="0"/>
                </a:lnTo>
                <a:close/>
              </a:path>
              <a:path w="54609" h="74929">
                <a:moveTo>
                  <a:pt x="49275" y="9271"/>
                </a:moveTo>
                <a:lnTo>
                  <a:pt x="36195" y="9271"/>
                </a:lnTo>
                <a:lnTo>
                  <a:pt x="46354" y="15621"/>
                </a:lnTo>
                <a:lnTo>
                  <a:pt x="49275" y="17525"/>
                </a:lnTo>
                <a:lnTo>
                  <a:pt x="49275" y="92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20990" y="478662"/>
            <a:ext cx="83820" cy="104139"/>
          </a:xfrm>
          <a:custGeom>
            <a:avLst/>
            <a:gdLst/>
            <a:ahLst/>
            <a:cxnLst/>
            <a:rect l="l" t="t" r="r" b="b"/>
            <a:pathLst>
              <a:path w="83820" h="104140">
                <a:moveTo>
                  <a:pt x="33146" y="0"/>
                </a:moveTo>
                <a:lnTo>
                  <a:pt x="264" y="5165"/>
                </a:lnTo>
                <a:lnTo>
                  <a:pt x="0" y="10795"/>
                </a:lnTo>
                <a:lnTo>
                  <a:pt x="1396" y="10795"/>
                </a:lnTo>
                <a:lnTo>
                  <a:pt x="11302" y="11049"/>
                </a:lnTo>
                <a:lnTo>
                  <a:pt x="13080" y="12953"/>
                </a:lnTo>
                <a:lnTo>
                  <a:pt x="13081" y="103864"/>
                </a:lnTo>
                <a:lnTo>
                  <a:pt x="33019" y="103886"/>
                </a:lnTo>
                <a:lnTo>
                  <a:pt x="33019" y="78229"/>
                </a:lnTo>
                <a:lnTo>
                  <a:pt x="36702" y="71247"/>
                </a:lnTo>
                <a:lnTo>
                  <a:pt x="69168" y="71247"/>
                </a:lnTo>
                <a:lnTo>
                  <a:pt x="77205" y="65139"/>
                </a:lnTo>
                <a:lnTo>
                  <a:pt x="78769" y="61891"/>
                </a:lnTo>
                <a:lnTo>
                  <a:pt x="56120" y="61891"/>
                </a:lnTo>
                <a:lnTo>
                  <a:pt x="39765" y="59429"/>
                </a:lnTo>
                <a:lnTo>
                  <a:pt x="33723" y="49900"/>
                </a:lnTo>
                <a:lnTo>
                  <a:pt x="33019" y="36195"/>
                </a:lnTo>
                <a:lnTo>
                  <a:pt x="34692" y="23019"/>
                </a:lnTo>
                <a:lnTo>
                  <a:pt x="43289" y="11979"/>
                </a:lnTo>
                <a:lnTo>
                  <a:pt x="48386" y="11049"/>
                </a:lnTo>
                <a:lnTo>
                  <a:pt x="75553" y="11049"/>
                </a:lnTo>
                <a:lnTo>
                  <a:pt x="75139" y="10413"/>
                </a:lnTo>
                <a:lnTo>
                  <a:pt x="33146" y="10413"/>
                </a:lnTo>
                <a:lnTo>
                  <a:pt x="33146" y="0"/>
                </a:lnTo>
                <a:close/>
              </a:path>
              <a:path w="83820" h="104140">
                <a:moveTo>
                  <a:pt x="69168" y="71247"/>
                </a:moveTo>
                <a:lnTo>
                  <a:pt x="36702" y="71247"/>
                </a:lnTo>
                <a:lnTo>
                  <a:pt x="42417" y="75311"/>
                </a:lnTo>
                <a:lnTo>
                  <a:pt x="53339" y="75311"/>
                </a:lnTo>
                <a:lnTo>
                  <a:pt x="67202" y="72741"/>
                </a:lnTo>
                <a:lnTo>
                  <a:pt x="69168" y="71247"/>
                </a:lnTo>
                <a:close/>
              </a:path>
              <a:path w="83820" h="104140">
                <a:moveTo>
                  <a:pt x="75553" y="11049"/>
                </a:moveTo>
                <a:lnTo>
                  <a:pt x="48386" y="11049"/>
                </a:lnTo>
                <a:lnTo>
                  <a:pt x="59979" y="17644"/>
                </a:lnTo>
                <a:lnTo>
                  <a:pt x="63366" y="31698"/>
                </a:lnTo>
                <a:lnTo>
                  <a:pt x="61642" y="51516"/>
                </a:lnTo>
                <a:lnTo>
                  <a:pt x="56120" y="61891"/>
                </a:lnTo>
                <a:lnTo>
                  <a:pt x="78769" y="61891"/>
                </a:lnTo>
                <a:lnTo>
                  <a:pt x="83211" y="52667"/>
                </a:lnTo>
                <a:lnTo>
                  <a:pt x="82741" y="31690"/>
                </a:lnTo>
                <a:lnTo>
                  <a:pt x="79191" y="16639"/>
                </a:lnTo>
                <a:lnTo>
                  <a:pt x="75553" y="11049"/>
                </a:lnTo>
                <a:close/>
              </a:path>
              <a:path w="83820" h="104140">
                <a:moveTo>
                  <a:pt x="54101" y="253"/>
                </a:moveTo>
                <a:lnTo>
                  <a:pt x="46735" y="253"/>
                </a:lnTo>
                <a:lnTo>
                  <a:pt x="39624" y="3683"/>
                </a:lnTo>
                <a:lnTo>
                  <a:pt x="33146" y="10413"/>
                </a:lnTo>
                <a:lnTo>
                  <a:pt x="75139" y="10413"/>
                </a:lnTo>
                <a:lnTo>
                  <a:pt x="72805" y="6826"/>
                </a:lnTo>
                <a:lnTo>
                  <a:pt x="63832" y="1594"/>
                </a:lnTo>
                <a:lnTo>
                  <a:pt x="5410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19668" y="478831"/>
            <a:ext cx="34290" cy="73025"/>
          </a:xfrm>
          <a:custGeom>
            <a:avLst/>
            <a:gdLst/>
            <a:ahLst/>
            <a:cxnLst/>
            <a:rect l="l" t="t" r="r" b="b"/>
            <a:pathLst>
              <a:path w="34290" h="73025">
                <a:moveTo>
                  <a:pt x="34035" y="0"/>
                </a:moveTo>
                <a:lnTo>
                  <a:pt x="32257" y="85"/>
                </a:lnTo>
                <a:lnTo>
                  <a:pt x="0" y="5038"/>
                </a:lnTo>
                <a:lnTo>
                  <a:pt x="0" y="10499"/>
                </a:lnTo>
                <a:lnTo>
                  <a:pt x="1524" y="10499"/>
                </a:lnTo>
                <a:lnTo>
                  <a:pt x="11429" y="10880"/>
                </a:lnTo>
                <a:lnTo>
                  <a:pt x="13588" y="12785"/>
                </a:lnTo>
                <a:lnTo>
                  <a:pt x="13588" y="72209"/>
                </a:lnTo>
                <a:lnTo>
                  <a:pt x="34035" y="72983"/>
                </a:lnTo>
                <a:lnTo>
                  <a:pt x="3403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31606" y="448055"/>
            <a:ext cx="24130" cy="20955"/>
          </a:xfrm>
          <a:custGeom>
            <a:avLst/>
            <a:gdLst/>
            <a:ahLst/>
            <a:cxnLst/>
            <a:rect l="l" t="t" r="r" b="b"/>
            <a:pathLst>
              <a:path w="24129" h="20954">
                <a:moveTo>
                  <a:pt x="18288" y="0"/>
                </a:moveTo>
                <a:lnTo>
                  <a:pt x="5207" y="0"/>
                </a:lnTo>
                <a:lnTo>
                  <a:pt x="0" y="4572"/>
                </a:lnTo>
                <a:lnTo>
                  <a:pt x="0" y="15748"/>
                </a:lnTo>
                <a:lnTo>
                  <a:pt x="5207" y="20447"/>
                </a:lnTo>
                <a:lnTo>
                  <a:pt x="18288" y="20447"/>
                </a:lnTo>
                <a:lnTo>
                  <a:pt x="23749" y="15748"/>
                </a:lnTo>
                <a:lnTo>
                  <a:pt x="23749" y="4572"/>
                </a:lnTo>
                <a:lnTo>
                  <a:pt x="1828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72373" y="478662"/>
            <a:ext cx="64769" cy="73660"/>
          </a:xfrm>
          <a:custGeom>
            <a:avLst/>
            <a:gdLst/>
            <a:ahLst/>
            <a:cxnLst/>
            <a:rect l="l" t="t" r="r" b="b"/>
            <a:pathLst>
              <a:path w="64770" h="73659">
                <a:moveTo>
                  <a:pt x="33527" y="0"/>
                </a:moveTo>
                <a:lnTo>
                  <a:pt x="306" y="5159"/>
                </a:lnTo>
                <a:lnTo>
                  <a:pt x="0" y="10667"/>
                </a:lnTo>
                <a:lnTo>
                  <a:pt x="1270" y="10667"/>
                </a:lnTo>
                <a:lnTo>
                  <a:pt x="11429" y="11049"/>
                </a:lnTo>
                <a:lnTo>
                  <a:pt x="13461" y="12953"/>
                </a:lnTo>
                <a:lnTo>
                  <a:pt x="13461" y="72377"/>
                </a:lnTo>
                <a:lnTo>
                  <a:pt x="33527" y="73151"/>
                </a:lnTo>
                <a:lnTo>
                  <a:pt x="33527" y="37619"/>
                </a:lnTo>
                <a:lnTo>
                  <a:pt x="35728" y="26250"/>
                </a:lnTo>
                <a:lnTo>
                  <a:pt x="46789" y="16972"/>
                </a:lnTo>
                <a:lnTo>
                  <a:pt x="56642" y="16001"/>
                </a:lnTo>
                <a:lnTo>
                  <a:pt x="64643" y="16001"/>
                </a:lnTo>
                <a:lnTo>
                  <a:pt x="64643" y="14732"/>
                </a:lnTo>
                <a:lnTo>
                  <a:pt x="33527" y="14732"/>
                </a:lnTo>
                <a:lnTo>
                  <a:pt x="33527" y="0"/>
                </a:lnTo>
                <a:close/>
              </a:path>
              <a:path w="64770" h="73659">
                <a:moveTo>
                  <a:pt x="64643" y="16001"/>
                </a:moveTo>
                <a:lnTo>
                  <a:pt x="56642" y="16001"/>
                </a:lnTo>
                <a:lnTo>
                  <a:pt x="59054" y="16763"/>
                </a:lnTo>
                <a:lnTo>
                  <a:pt x="61468" y="17272"/>
                </a:lnTo>
                <a:lnTo>
                  <a:pt x="64643" y="18287"/>
                </a:lnTo>
                <a:lnTo>
                  <a:pt x="64643" y="16001"/>
                </a:lnTo>
                <a:close/>
              </a:path>
              <a:path w="64770" h="73659">
                <a:moveTo>
                  <a:pt x="57023" y="253"/>
                </a:moveTo>
                <a:lnTo>
                  <a:pt x="42672" y="253"/>
                </a:lnTo>
                <a:lnTo>
                  <a:pt x="36702" y="8254"/>
                </a:lnTo>
                <a:lnTo>
                  <a:pt x="33527" y="14732"/>
                </a:lnTo>
                <a:lnTo>
                  <a:pt x="64643" y="14732"/>
                </a:lnTo>
                <a:lnTo>
                  <a:pt x="64643" y="1142"/>
                </a:lnTo>
                <a:lnTo>
                  <a:pt x="63500" y="1015"/>
                </a:lnTo>
                <a:lnTo>
                  <a:pt x="60198" y="381"/>
                </a:lnTo>
                <a:lnTo>
                  <a:pt x="57023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46077" y="479240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64" y="0"/>
                </a:moveTo>
                <a:lnTo>
                  <a:pt x="25997" y="1407"/>
                </a:lnTo>
                <a:lnTo>
                  <a:pt x="12575" y="6351"/>
                </a:lnTo>
                <a:lnTo>
                  <a:pt x="4081" y="14771"/>
                </a:lnTo>
                <a:lnTo>
                  <a:pt x="0" y="26605"/>
                </a:lnTo>
                <a:lnTo>
                  <a:pt x="1564" y="43893"/>
                </a:lnTo>
                <a:lnTo>
                  <a:pt x="6725" y="57183"/>
                </a:lnTo>
                <a:lnTo>
                  <a:pt x="15209" y="66602"/>
                </a:lnTo>
                <a:lnTo>
                  <a:pt x="26740" y="72278"/>
                </a:lnTo>
                <a:lnTo>
                  <a:pt x="41044" y="74339"/>
                </a:lnTo>
                <a:lnTo>
                  <a:pt x="57176" y="72798"/>
                </a:lnTo>
                <a:lnTo>
                  <a:pt x="66415" y="70357"/>
                </a:lnTo>
                <a:lnTo>
                  <a:pt x="67774" y="69906"/>
                </a:lnTo>
                <a:lnTo>
                  <a:pt x="67774" y="63429"/>
                </a:lnTo>
                <a:lnTo>
                  <a:pt x="50375" y="63429"/>
                </a:lnTo>
                <a:lnTo>
                  <a:pt x="35380" y="59571"/>
                </a:lnTo>
                <a:lnTo>
                  <a:pt x="26034" y="49834"/>
                </a:lnTo>
                <a:lnTo>
                  <a:pt x="21558" y="36973"/>
                </a:lnTo>
                <a:lnTo>
                  <a:pt x="30701" y="33099"/>
                </a:lnTo>
                <a:lnTo>
                  <a:pt x="48165" y="31210"/>
                </a:lnTo>
                <a:lnTo>
                  <a:pt x="64113" y="30594"/>
                </a:lnTo>
                <a:lnTo>
                  <a:pt x="69171" y="29139"/>
                </a:lnTo>
                <a:lnTo>
                  <a:pt x="67828" y="21900"/>
                </a:lnTo>
                <a:lnTo>
                  <a:pt x="22490" y="21900"/>
                </a:lnTo>
                <a:lnTo>
                  <a:pt x="21673" y="16693"/>
                </a:lnTo>
                <a:lnTo>
                  <a:pt x="24848" y="7168"/>
                </a:lnTo>
                <a:lnTo>
                  <a:pt x="60299" y="7168"/>
                </a:lnTo>
                <a:lnTo>
                  <a:pt x="58368" y="4849"/>
                </a:lnTo>
                <a:lnTo>
                  <a:pt x="44864" y="0"/>
                </a:lnTo>
                <a:close/>
              </a:path>
              <a:path w="69215" h="74929">
                <a:moveTo>
                  <a:pt x="67774" y="60381"/>
                </a:moveTo>
                <a:lnTo>
                  <a:pt x="65869" y="61143"/>
                </a:lnTo>
                <a:lnTo>
                  <a:pt x="62567" y="62159"/>
                </a:lnTo>
                <a:lnTo>
                  <a:pt x="56852" y="63429"/>
                </a:lnTo>
                <a:lnTo>
                  <a:pt x="67774" y="63429"/>
                </a:lnTo>
                <a:lnTo>
                  <a:pt x="67774" y="60381"/>
                </a:lnTo>
                <a:close/>
              </a:path>
              <a:path w="69215" h="74929">
                <a:moveTo>
                  <a:pt x="60299" y="7168"/>
                </a:moveTo>
                <a:lnTo>
                  <a:pt x="46438" y="7168"/>
                </a:lnTo>
                <a:lnTo>
                  <a:pt x="49232" y="14915"/>
                </a:lnTo>
                <a:lnTo>
                  <a:pt x="49359" y="21900"/>
                </a:lnTo>
                <a:lnTo>
                  <a:pt x="67828" y="21900"/>
                </a:lnTo>
                <a:lnTo>
                  <a:pt x="66470" y="14581"/>
                </a:lnTo>
                <a:lnTo>
                  <a:pt x="60299" y="71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36026" y="444880"/>
            <a:ext cx="81915" cy="107314"/>
          </a:xfrm>
          <a:custGeom>
            <a:avLst/>
            <a:gdLst/>
            <a:ahLst/>
            <a:cxnLst/>
            <a:rect l="l" t="t" r="r" b="b"/>
            <a:pathLst>
              <a:path w="81915" h="107315">
                <a:moveTo>
                  <a:pt x="31242" y="0"/>
                </a:moveTo>
                <a:lnTo>
                  <a:pt x="225" y="3908"/>
                </a:lnTo>
                <a:lnTo>
                  <a:pt x="0" y="9398"/>
                </a:lnTo>
                <a:lnTo>
                  <a:pt x="1524" y="9398"/>
                </a:lnTo>
                <a:lnTo>
                  <a:pt x="11049" y="9779"/>
                </a:lnTo>
                <a:lnTo>
                  <a:pt x="13207" y="12065"/>
                </a:lnTo>
                <a:lnTo>
                  <a:pt x="13207" y="106833"/>
                </a:lnTo>
                <a:lnTo>
                  <a:pt x="32766" y="106934"/>
                </a:lnTo>
                <a:lnTo>
                  <a:pt x="32765" y="71302"/>
                </a:lnTo>
                <a:lnTo>
                  <a:pt x="37002" y="55980"/>
                </a:lnTo>
                <a:lnTo>
                  <a:pt x="46558" y="47361"/>
                </a:lnTo>
                <a:lnTo>
                  <a:pt x="62229" y="46355"/>
                </a:lnTo>
                <a:lnTo>
                  <a:pt x="79341" y="46355"/>
                </a:lnTo>
                <a:lnTo>
                  <a:pt x="78595" y="45235"/>
                </a:lnTo>
                <a:lnTo>
                  <a:pt x="35534" y="45235"/>
                </a:lnTo>
                <a:lnTo>
                  <a:pt x="33805" y="34828"/>
                </a:lnTo>
                <a:lnTo>
                  <a:pt x="33006" y="17256"/>
                </a:lnTo>
                <a:lnTo>
                  <a:pt x="32778" y="2739"/>
                </a:lnTo>
                <a:lnTo>
                  <a:pt x="31242" y="0"/>
                </a:lnTo>
                <a:close/>
              </a:path>
              <a:path w="81915" h="107315">
                <a:moveTo>
                  <a:pt x="79341" y="46355"/>
                </a:moveTo>
                <a:lnTo>
                  <a:pt x="62229" y="46355"/>
                </a:lnTo>
                <a:lnTo>
                  <a:pt x="62229" y="106774"/>
                </a:lnTo>
                <a:lnTo>
                  <a:pt x="81660" y="106934"/>
                </a:lnTo>
                <a:lnTo>
                  <a:pt x="81660" y="60032"/>
                </a:lnTo>
                <a:lnTo>
                  <a:pt x="80567" y="48193"/>
                </a:lnTo>
                <a:lnTo>
                  <a:pt x="79341" y="46355"/>
                </a:lnTo>
                <a:close/>
              </a:path>
              <a:path w="81915" h="107315">
                <a:moveTo>
                  <a:pt x="59690" y="33401"/>
                </a:moveTo>
                <a:lnTo>
                  <a:pt x="44954" y="37122"/>
                </a:lnTo>
                <a:lnTo>
                  <a:pt x="35534" y="45235"/>
                </a:lnTo>
                <a:lnTo>
                  <a:pt x="78595" y="45235"/>
                </a:lnTo>
                <a:lnTo>
                  <a:pt x="72912" y="36712"/>
                </a:lnTo>
                <a:lnTo>
                  <a:pt x="59690" y="3340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438686" y="479225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41" y="0"/>
                </a:moveTo>
                <a:lnTo>
                  <a:pt x="26029" y="1416"/>
                </a:lnTo>
                <a:lnTo>
                  <a:pt x="12613" y="6370"/>
                </a:lnTo>
                <a:lnTo>
                  <a:pt x="4100" y="14799"/>
                </a:lnTo>
                <a:lnTo>
                  <a:pt x="0" y="26645"/>
                </a:lnTo>
                <a:lnTo>
                  <a:pt x="1557" y="43884"/>
                </a:lnTo>
                <a:lnTo>
                  <a:pt x="6707" y="57150"/>
                </a:lnTo>
                <a:lnTo>
                  <a:pt x="15188" y="66565"/>
                </a:lnTo>
                <a:lnTo>
                  <a:pt x="26739" y="72257"/>
                </a:lnTo>
                <a:lnTo>
                  <a:pt x="41098" y="74350"/>
                </a:lnTo>
                <a:lnTo>
                  <a:pt x="57209" y="72807"/>
                </a:lnTo>
                <a:lnTo>
                  <a:pt x="66437" y="70365"/>
                </a:lnTo>
                <a:lnTo>
                  <a:pt x="67773" y="69922"/>
                </a:lnTo>
                <a:lnTo>
                  <a:pt x="67773" y="63445"/>
                </a:lnTo>
                <a:lnTo>
                  <a:pt x="50374" y="63445"/>
                </a:lnTo>
                <a:lnTo>
                  <a:pt x="35306" y="59559"/>
                </a:lnTo>
                <a:lnTo>
                  <a:pt x="26044" y="49759"/>
                </a:lnTo>
                <a:lnTo>
                  <a:pt x="21728" y="36832"/>
                </a:lnTo>
                <a:lnTo>
                  <a:pt x="30827" y="33042"/>
                </a:lnTo>
                <a:lnTo>
                  <a:pt x="48328" y="31201"/>
                </a:lnTo>
                <a:lnTo>
                  <a:pt x="64255" y="30605"/>
                </a:lnTo>
                <a:lnTo>
                  <a:pt x="69170" y="29155"/>
                </a:lnTo>
                <a:lnTo>
                  <a:pt x="67826" y="21916"/>
                </a:lnTo>
                <a:lnTo>
                  <a:pt x="22530" y="21916"/>
                </a:lnTo>
                <a:lnTo>
                  <a:pt x="21545" y="16709"/>
                </a:lnTo>
                <a:lnTo>
                  <a:pt x="24847" y="7184"/>
                </a:lnTo>
                <a:lnTo>
                  <a:pt x="60304" y="7184"/>
                </a:lnTo>
                <a:lnTo>
                  <a:pt x="58345" y="4833"/>
                </a:lnTo>
                <a:lnTo>
                  <a:pt x="44841" y="0"/>
                </a:lnTo>
                <a:close/>
              </a:path>
              <a:path w="69215" h="74929">
                <a:moveTo>
                  <a:pt x="67773" y="60397"/>
                </a:moveTo>
                <a:lnTo>
                  <a:pt x="65868" y="61159"/>
                </a:lnTo>
                <a:lnTo>
                  <a:pt x="62566" y="62175"/>
                </a:lnTo>
                <a:lnTo>
                  <a:pt x="56851" y="63445"/>
                </a:lnTo>
                <a:lnTo>
                  <a:pt x="67773" y="63445"/>
                </a:lnTo>
                <a:lnTo>
                  <a:pt x="67773" y="60397"/>
                </a:lnTo>
                <a:close/>
              </a:path>
              <a:path w="69215" h="74929">
                <a:moveTo>
                  <a:pt x="60304" y="7184"/>
                </a:moveTo>
                <a:lnTo>
                  <a:pt x="46437" y="7184"/>
                </a:lnTo>
                <a:lnTo>
                  <a:pt x="49104" y="14931"/>
                </a:lnTo>
                <a:lnTo>
                  <a:pt x="49485" y="21916"/>
                </a:lnTo>
                <a:lnTo>
                  <a:pt x="67826" y="21916"/>
                </a:lnTo>
                <a:lnTo>
                  <a:pt x="66461" y="14570"/>
                </a:lnTo>
                <a:lnTo>
                  <a:pt x="60304" y="718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1382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6195" y="31369"/>
                </a:moveTo>
                <a:lnTo>
                  <a:pt x="13462" y="31369"/>
                </a:lnTo>
                <a:lnTo>
                  <a:pt x="13462" y="73590"/>
                </a:lnTo>
                <a:lnTo>
                  <a:pt x="17654" y="89862"/>
                </a:lnTo>
                <a:lnTo>
                  <a:pt x="28511" y="96084"/>
                </a:lnTo>
                <a:lnTo>
                  <a:pt x="44831" y="97027"/>
                </a:lnTo>
                <a:lnTo>
                  <a:pt x="48895" y="96393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290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6195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450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462" y="0"/>
                </a:lnTo>
                <a:lnTo>
                  <a:pt x="13462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57259" y="448055"/>
            <a:ext cx="119380" cy="104139"/>
          </a:xfrm>
          <a:custGeom>
            <a:avLst/>
            <a:gdLst/>
            <a:ahLst/>
            <a:cxnLst/>
            <a:rect l="l" t="t" r="r" b="b"/>
            <a:pathLst>
              <a:path w="119379" h="104140">
                <a:moveTo>
                  <a:pt x="239" y="2"/>
                </a:moveTo>
                <a:lnTo>
                  <a:pt x="0" y="5969"/>
                </a:lnTo>
                <a:lnTo>
                  <a:pt x="3937" y="6731"/>
                </a:lnTo>
                <a:lnTo>
                  <a:pt x="16001" y="8763"/>
                </a:lnTo>
                <a:lnTo>
                  <a:pt x="16891" y="8763"/>
                </a:lnTo>
                <a:lnTo>
                  <a:pt x="16891" y="103712"/>
                </a:lnTo>
                <a:lnTo>
                  <a:pt x="38354" y="103759"/>
                </a:lnTo>
                <a:lnTo>
                  <a:pt x="38353" y="24149"/>
                </a:lnTo>
                <a:lnTo>
                  <a:pt x="61676" y="24149"/>
                </a:lnTo>
                <a:lnTo>
                  <a:pt x="46080" y="547"/>
                </a:lnTo>
                <a:lnTo>
                  <a:pt x="239" y="2"/>
                </a:lnTo>
                <a:close/>
              </a:path>
              <a:path w="119379" h="104140">
                <a:moveTo>
                  <a:pt x="61676" y="24149"/>
                </a:moveTo>
                <a:lnTo>
                  <a:pt x="38353" y="24149"/>
                </a:lnTo>
                <a:lnTo>
                  <a:pt x="42146" y="28984"/>
                </a:lnTo>
                <a:lnTo>
                  <a:pt x="49429" y="39335"/>
                </a:lnTo>
                <a:lnTo>
                  <a:pt x="58878" y="53161"/>
                </a:lnTo>
                <a:lnTo>
                  <a:pt x="69168" y="68425"/>
                </a:lnTo>
                <a:lnTo>
                  <a:pt x="91843" y="102448"/>
                </a:lnTo>
                <a:lnTo>
                  <a:pt x="119116" y="103758"/>
                </a:lnTo>
                <a:lnTo>
                  <a:pt x="119118" y="77952"/>
                </a:lnTo>
                <a:lnTo>
                  <a:pt x="97663" y="77952"/>
                </a:lnTo>
                <a:lnTo>
                  <a:pt x="93822" y="72428"/>
                </a:lnTo>
                <a:lnTo>
                  <a:pt x="86520" y="61572"/>
                </a:lnTo>
                <a:lnTo>
                  <a:pt x="61676" y="24149"/>
                </a:lnTo>
                <a:close/>
              </a:path>
              <a:path w="119379" h="104140">
                <a:moveTo>
                  <a:pt x="117601" y="0"/>
                </a:moveTo>
                <a:lnTo>
                  <a:pt x="97663" y="0"/>
                </a:lnTo>
                <a:lnTo>
                  <a:pt x="97663" y="77952"/>
                </a:lnTo>
                <a:lnTo>
                  <a:pt x="119118" y="77952"/>
                </a:lnTo>
                <a:lnTo>
                  <a:pt x="119125" y="0"/>
                </a:lnTo>
                <a:lnTo>
                  <a:pt x="11760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695855" y="479351"/>
            <a:ext cx="71120" cy="74295"/>
          </a:xfrm>
          <a:custGeom>
            <a:avLst/>
            <a:gdLst/>
            <a:ahLst/>
            <a:cxnLst/>
            <a:rect l="l" t="t" r="r" b="b"/>
            <a:pathLst>
              <a:path w="71120" h="74295">
                <a:moveTo>
                  <a:pt x="46396" y="0"/>
                </a:moveTo>
                <a:lnTo>
                  <a:pt x="27165" y="1271"/>
                </a:lnTo>
                <a:lnTo>
                  <a:pt x="13366" y="5931"/>
                </a:lnTo>
                <a:lnTo>
                  <a:pt x="4483" y="13916"/>
                </a:lnTo>
                <a:lnTo>
                  <a:pt x="0" y="25161"/>
                </a:lnTo>
                <a:lnTo>
                  <a:pt x="1387" y="42673"/>
                </a:lnTo>
                <a:lnTo>
                  <a:pt x="6296" y="56155"/>
                </a:lnTo>
                <a:lnTo>
                  <a:pt x="14468" y="65781"/>
                </a:lnTo>
                <a:lnTo>
                  <a:pt x="25644" y="71724"/>
                </a:lnTo>
                <a:lnTo>
                  <a:pt x="39567" y="74159"/>
                </a:lnTo>
                <a:lnTo>
                  <a:pt x="56625" y="72904"/>
                </a:lnTo>
                <a:lnTo>
                  <a:pt x="66417" y="70609"/>
                </a:lnTo>
                <a:lnTo>
                  <a:pt x="68922" y="69796"/>
                </a:lnTo>
                <a:lnTo>
                  <a:pt x="68922" y="63319"/>
                </a:lnTo>
                <a:lnTo>
                  <a:pt x="51396" y="63319"/>
                </a:lnTo>
                <a:lnTo>
                  <a:pt x="36036" y="59530"/>
                </a:lnTo>
                <a:lnTo>
                  <a:pt x="26508" y="49948"/>
                </a:lnTo>
                <a:lnTo>
                  <a:pt x="21966" y="37249"/>
                </a:lnTo>
                <a:lnTo>
                  <a:pt x="30880" y="33212"/>
                </a:lnTo>
                <a:lnTo>
                  <a:pt x="48239" y="31199"/>
                </a:lnTo>
                <a:lnTo>
                  <a:pt x="64607" y="30504"/>
                </a:lnTo>
                <a:lnTo>
                  <a:pt x="70700" y="29029"/>
                </a:lnTo>
                <a:lnTo>
                  <a:pt x="69326" y="21790"/>
                </a:lnTo>
                <a:lnTo>
                  <a:pt x="23161" y="21790"/>
                </a:lnTo>
                <a:lnTo>
                  <a:pt x="21932" y="16583"/>
                </a:lnTo>
                <a:lnTo>
                  <a:pt x="25107" y="7058"/>
                </a:lnTo>
                <a:lnTo>
                  <a:pt x="61604" y="7058"/>
                </a:lnTo>
                <a:lnTo>
                  <a:pt x="59841" y="4956"/>
                </a:lnTo>
                <a:lnTo>
                  <a:pt x="46396" y="0"/>
                </a:lnTo>
                <a:close/>
              </a:path>
              <a:path w="71120" h="74295">
                <a:moveTo>
                  <a:pt x="68922" y="60271"/>
                </a:moveTo>
                <a:lnTo>
                  <a:pt x="67017" y="61033"/>
                </a:lnTo>
                <a:lnTo>
                  <a:pt x="63715" y="62049"/>
                </a:lnTo>
                <a:lnTo>
                  <a:pt x="57746" y="63319"/>
                </a:lnTo>
                <a:lnTo>
                  <a:pt x="68922" y="63319"/>
                </a:lnTo>
                <a:lnTo>
                  <a:pt x="68922" y="60271"/>
                </a:lnTo>
                <a:close/>
              </a:path>
              <a:path w="71120" h="74295">
                <a:moveTo>
                  <a:pt x="61604" y="7058"/>
                </a:moveTo>
                <a:lnTo>
                  <a:pt x="47205" y="7058"/>
                </a:lnTo>
                <a:lnTo>
                  <a:pt x="49944" y="14650"/>
                </a:lnTo>
                <a:lnTo>
                  <a:pt x="50064" y="16583"/>
                </a:lnTo>
                <a:lnTo>
                  <a:pt x="50253" y="21790"/>
                </a:lnTo>
                <a:lnTo>
                  <a:pt x="69326" y="21790"/>
                </a:lnTo>
                <a:lnTo>
                  <a:pt x="67971" y="14650"/>
                </a:lnTo>
                <a:lnTo>
                  <a:pt x="61604" y="705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61806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5941" y="31369"/>
                </a:moveTo>
                <a:lnTo>
                  <a:pt x="13335" y="31369"/>
                </a:lnTo>
                <a:lnTo>
                  <a:pt x="13335" y="73590"/>
                </a:lnTo>
                <a:lnTo>
                  <a:pt x="17558" y="89862"/>
                </a:lnTo>
                <a:lnTo>
                  <a:pt x="28440" y="96084"/>
                </a:lnTo>
                <a:lnTo>
                  <a:pt x="44830" y="97027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036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5941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324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335" y="0"/>
                </a:lnTo>
                <a:lnTo>
                  <a:pt x="13335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768206" y="480441"/>
            <a:ext cx="86995" cy="71755"/>
          </a:xfrm>
          <a:custGeom>
            <a:avLst/>
            <a:gdLst/>
            <a:ahLst/>
            <a:cxnLst/>
            <a:rect l="l" t="t" r="r" b="b"/>
            <a:pathLst>
              <a:path w="86995" h="71754">
                <a:moveTo>
                  <a:pt x="65079" y="45720"/>
                </a:moveTo>
                <a:lnTo>
                  <a:pt x="42164" y="45720"/>
                </a:lnTo>
                <a:lnTo>
                  <a:pt x="61292" y="71140"/>
                </a:lnTo>
                <a:lnTo>
                  <a:pt x="84709" y="71374"/>
                </a:lnTo>
                <a:lnTo>
                  <a:pt x="65079" y="45720"/>
                </a:lnTo>
                <a:close/>
              </a:path>
              <a:path w="86995" h="71754">
                <a:moveTo>
                  <a:pt x="115" y="0"/>
                </a:moveTo>
                <a:lnTo>
                  <a:pt x="0" y="5714"/>
                </a:lnTo>
                <a:lnTo>
                  <a:pt x="1270" y="5714"/>
                </a:lnTo>
                <a:lnTo>
                  <a:pt x="11557" y="6350"/>
                </a:lnTo>
                <a:lnTo>
                  <a:pt x="13970" y="8255"/>
                </a:lnTo>
                <a:lnTo>
                  <a:pt x="32512" y="32893"/>
                </a:lnTo>
                <a:lnTo>
                  <a:pt x="12549" y="56014"/>
                </a:lnTo>
                <a:lnTo>
                  <a:pt x="33147" y="56134"/>
                </a:lnTo>
                <a:lnTo>
                  <a:pt x="42164" y="45720"/>
                </a:lnTo>
                <a:lnTo>
                  <a:pt x="65079" y="45720"/>
                </a:lnTo>
                <a:lnTo>
                  <a:pt x="48035" y="23444"/>
                </a:lnTo>
                <a:lnTo>
                  <a:pt x="66548" y="23241"/>
                </a:lnTo>
                <a:lnTo>
                  <a:pt x="67690" y="21926"/>
                </a:lnTo>
                <a:lnTo>
                  <a:pt x="47028" y="21926"/>
                </a:lnTo>
                <a:lnTo>
                  <a:pt x="30108" y="12"/>
                </a:lnTo>
                <a:lnTo>
                  <a:pt x="115" y="0"/>
                </a:lnTo>
                <a:close/>
              </a:path>
              <a:path w="86995" h="71754">
                <a:moveTo>
                  <a:pt x="66040" y="0"/>
                </a:moveTo>
                <a:lnTo>
                  <a:pt x="47028" y="21926"/>
                </a:lnTo>
                <a:lnTo>
                  <a:pt x="67690" y="21926"/>
                </a:lnTo>
                <a:lnTo>
                  <a:pt x="86632" y="124"/>
                </a:lnTo>
                <a:lnTo>
                  <a:pt x="6604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7288" y="4988140"/>
            <a:ext cx="48895" cy="73660"/>
          </a:xfrm>
          <a:custGeom>
            <a:avLst/>
            <a:gdLst/>
            <a:ahLst/>
            <a:cxnLst/>
            <a:rect l="l" t="t" r="r" b="b"/>
            <a:pathLst>
              <a:path w="48894" h="73660">
                <a:moveTo>
                  <a:pt x="9423" y="52146"/>
                </a:moveTo>
                <a:lnTo>
                  <a:pt x="0" y="52943"/>
                </a:lnTo>
                <a:lnTo>
                  <a:pt x="599" y="59093"/>
                </a:lnTo>
                <a:lnTo>
                  <a:pt x="2999" y="64028"/>
                </a:lnTo>
                <a:lnTo>
                  <a:pt x="11409" y="71474"/>
                </a:lnTo>
                <a:lnTo>
                  <a:pt x="16835" y="73334"/>
                </a:lnTo>
                <a:lnTo>
                  <a:pt x="31591" y="73334"/>
                </a:lnTo>
                <a:lnTo>
                  <a:pt x="37992" y="70377"/>
                </a:lnTo>
                <a:lnTo>
                  <a:pt x="41493" y="65956"/>
                </a:lnTo>
                <a:lnTo>
                  <a:pt x="19893" y="65956"/>
                </a:lnTo>
                <a:lnTo>
                  <a:pt x="16827" y="64801"/>
                </a:lnTo>
                <a:lnTo>
                  <a:pt x="11742" y="60181"/>
                </a:lnTo>
                <a:lnTo>
                  <a:pt x="10121" y="56732"/>
                </a:lnTo>
                <a:lnTo>
                  <a:pt x="9423" y="52146"/>
                </a:lnTo>
                <a:close/>
              </a:path>
              <a:path w="48894" h="73660">
                <a:moveTo>
                  <a:pt x="43172" y="31554"/>
                </a:moveTo>
                <a:lnTo>
                  <a:pt x="27986" y="31554"/>
                </a:lnTo>
                <a:lnTo>
                  <a:pt x="31756" y="33033"/>
                </a:lnTo>
                <a:lnTo>
                  <a:pt x="37496" y="38950"/>
                </a:lnTo>
                <a:lnTo>
                  <a:pt x="38944" y="42988"/>
                </a:lnTo>
                <a:lnTo>
                  <a:pt x="38944" y="53492"/>
                </a:lnTo>
                <a:lnTo>
                  <a:pt x="37445" y="57812"/>
                </a:lnTo>
                <a:lnTo>
                  <a:pt x="31464" y="64328"/>
                </a:lnTo>
                <a:lnTo>
                  <a:pt x="27804" y="65956"/>
                </a:lnTo>
                <a:lnTo>
                  <a:pt x="41493" y="65956"/>
                </a:lnTo>
                <a:lnTo>
                  <a:pt x="46539" y="59640"/>
                </a:lnTo>
                <a:lnTo>
                  <a:pt x="48456" y="53924"/>
                </a:lnTo>
                <a:lnTo>
                  <a:pt x="48456" y="40363"/>
                </a:lnTo>
                <a:lnTo>
                  <a:pt x="46272" y="34679"/>
                </a:lnTo>
                <a:lnTo>
                  <a:pt x="43172" y="31554"/>
                </a:lnTo>
                <a:close/>
              </a:path>
              <a:path w="48894" h="73660">
                <a:moveTo>
                  <a:pt x="45027" y="0"/>
                </a:moveTo>
                <a:lnTo>
                  <a:pt x="8675" y="0"/>
                </a:lnTo>
                <a:lnTo>
                  <a:pt x="1596" y="37537"/>
                </a:lnTo>
                <a:lnTo>
                  <a:pt x="10021" y="38634"/>
                </a:lnTo>
                <a:lnTo>
                  <a:pt x="11351" y="36540"/>
                </a:lnTo>
                <a:lnTo>
                  <a:pt x="13180" y="34837"/>
                </a:lnTo>
                <a:lnTo>
                  <a:pt x="17833" y="32211"/>
                </a:lnTo>
                <a:lnTo>
                  <a:pt x="20441" y="31554"/>
                </a:lnTo>
                <a:lnTo>
                  <a:pt x="43172" y="31554"/>
                </a:lnTo>
                <a:lnTo>
                  <a:pt x="39864" y="28219"/>
                </a:lnTo>
                <a:lnTo>
                  <a:pt x="11916" y="28219"/>
                </a:lnTo>
                <a:lnTo>
                  <a:pt x="15854" y="8572"/>
                </a:lnTo>
                <a:lnTo>
                  <a:pt x="45027" y="8572"/>
                </a:lnTo>
                <a:lnTo>
                  <a:pt x="45027" y="0"/>
                </a:lnTo>
                <a:close/>
              </a:path>
              <a:path w="48894" h="73660">
                <a:moveTo>
                  <a:pt x="32111" y="23622"/>
                </a:moveTo>
                <a:lnTo>
                  <a:pt x="20908" y="23622"/>
                </a:lnTo>
                <a:lnTo>
                  <a:pt x="16304" y="25158"/>
                </a:lnTo>
                <a:lnTo>
                  <a:pt x="11916" y="28219"/>
                </a:lnTo>
                <a:lnTo>
                  <a:pt x="39864" y="28219"/>
                </a:lnTo>
                <a:lnTo>
                  <a:pt x="37496" y="25831"/>
                </a:lnTo>
                <a:lnTo>
                  <a:pt x="32111" y="23622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078479" y="2237232"/>
            <a:ext cx="3194304" cy="27538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140455" y="2278621"/>
            <a:ext cx="3070225" cy="2222500"/>
          </a:xfrm>
          <a:custGeom>
            <a:avLst/>
            <a:gdLst/>
            <a:ahLst/>
            <a:cxnLst/>
            <a:rect l="l" t="t" r="r" b="b"/>
            <a:pathLst>
              <a:path w="3070225" h="2222500">
                <a:moveTo>
                  <a:pt x="0" y="2222253"/>
                </a:moveTo>
                <a:lnTo>
                  <a:pt x="3070224" y="2222253"/>
                </a:lnTo>
                <a:lnTo>
                  <a:pt x="3070224" y="0"/>
                </a:lnTo>
                <a:lnTo>
                  <a:pt x="0" y="0"/>
                </a:lnTo>
                <a:lnTo>
                  <a:pt x="0" y="2222253"/>
                </a:lnTo>
                <a:close/>
              </a:path>
            </a:pathLst>
          </a:custGeom>
          <a:solidFill>
            <a:srgbClr val="C2C2C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140455" y="2278621"/>
            <a:ext cx="3070225" cy="2630805"/>
          </a:xfrm>
          <a:custGeom>
            <a:avLst/>
            <a:gdLst/>
            <a:ahLst/>
            <a:cxnLst/>
            <a:rect l="l" t="t" r="r" b="b"/>
            <a:pathLst>
              <a:path w="3070225" h="2630804">
                <a:moveTo>
                  <a:pt x="0" y="2630297"/>
                </a:moveTo>
                <a:lnTo>
                  <a:pt x="3070224" y="2630297"/>
                </a:lnTo>
                <a:lnTo>
                  <a:pt x="3070224" y="0"/>
                </a:lnTo>
                <a:lnTo>
                  <a:pt x="0" y="0"/>
                </a:lnTo>
                <a:lnTo>
                  <a:pt x="0" y="2630297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 sz="2300"/>
              <a:t>T</a:t>
            </a:r>
            <a:r>
              <a:rPr dirty="0" sz="2300" spc="-10"/>
              <a:t>h</a:t>
            </a:r>
            <a:r>
              <a:rPr dirty="0" sz="2300"/>
              <a:t>e</a:t>
            </a:r>
            <a:r>
              <a:rPr dirty="0" sz="2300" spc="-15"/>
              <a:t> </a:t>
            </a:r>
            <a:r>
              <a:rPr dirty="0" sz="2300"/>
              <a:t>I</a:t>
            </a:r>
            <a:r>
              <a:rPr dirty="0" sz="2300" spc="-10"/>
              <a:t>n</a:t>
            </a:r>
            <a:r>
              <a:rPr dirty="0" sz="2300"/>
              <a:t>ternet</a:t>
            </a:r>
            <a:r>
              <a:rPr dirty="0" sz="2300" spc="-45"/>
              <a:t> </a:t>
            </a:r>
            <a:r>
              <a:rPr dirty="0" sz="2300"/>
              <a:t>of</a:t>
            </a:r>
            <a:r>
              <a:rPr dirty="0" sz="2300" spc="-20"/>
              <a:t> </a:t>
            </a:r>
            <a:r>
              <a:rPr dirty="0" sz="2300"/>
              <a:t>T</a:t>
            </a:r>
            <a:r>
              <a:rPr dirty="0" sz="2300" spc="-10"/>
              <a:t>h</a:t>
            </a:r>
            <a:r>
              <a:rPr dirty="0" sz="2300"/>
              <a:t>i</a:t>
            </a:r>
            <a:r>
              <a:rPr dirty="0" sz="2300" spc="-10"/>
              <a:t>n</a:t>
            </a:r>
            <a:r>
              <a:rPr dirty="0" sz="2300"/>
              <a:t>gs</a:t>
            </a:r>
            <a:r>
              <a:rPr dirty="0" sz="2300" spc="-30"/>
              <a:t> </a:t>
            </a:r>
            <a:r>
              <a:rPr dirty="0" sz="2300"/>
              <a:t>that</a:t>
            </a:r>
            <a:r>
              <a:rPr dirty="0" sz="2300" spc="-15"/>
              <a:t> </a:t>
            </a:r>
            <a:r>
              <a:rPr dirty="0" sz="2300"/>
              <a:t>Matter</a:t>
            </a:r>
            <a:endParaRPr sz="2300"/>
          </a:p>
          <a:p>
            <a:pPr marL="12700">
              <a:lnSpc>
                <a:spcPts val="2000"/>
              </a:lnSpc>
            </a:pPr>
            <a:r>
              <a:rPr dirty="0" sz="1800" b="0">
                <a:solidFill>
                  <a:srgbClr val="4D4D4D"/>
                </a:solidFill>
                <a:latin typeface="Arial"/>
                <a:cs typeface="Arial"/>
              </a:rPr>
              <a:t>Mac</a:t>
            </a:r>
            <a:r>
              <a:rPr dirty="0" sz="1800" spc="-10" b="0">
                <a:solidFill>
                  <a:srgbClr val="4D4D4D"/>
                </a:solidFill>
                <a:latin typeface="Arial"/>
                <a:cs typeface="Arial"/>
              </a:rPr>
              <a:t>h</a:t>
            </a:r>
            <a:r>
              <a:rPr dirty="0" sz="1800" b="0">
                <a:solidFill>
                  <a:srgbClr val="4D4D4D"/>
                </a:solidFill>
                <a:latin typeface="Arial"/>
                <a:cs typeface="Arial"/>
              </a:rPr>
              <a:t>i</a:t>
            </a:r>
            <a:r>
              <a:rPr dirty="0" sz="1800" spc="-10" b="0">
                <a:solidFill>
                  <a:srgbClr val="4D4D4D"/>
                </a:solidFill>
                <a:latin typeface="Arial"/>
                <a:cs typeface="Arial"/>
              </a:rPr>
              <a:t>n</a:t>
            </a:r>
            <a:r>
              <a:rPr dirty="0" sz="1800" b="0">
                <a:solidFill>
                  <a:srgbClr val="4D4D4D"/>
                </a:solidFill>
                <a:latin typeface="Arial"/>
                <a:cs typeface="Arial"/>
              </a:rPr>
              <a:t>e</a:t>
            </a:r>
            <a:r>
              <a:rPr dirty="0" sz="1800" spc="5" b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4D4D4D"/>
                </a:solidFill>
                <a:latin typeface="Arial"/>
                <a:cs typeface="Arial"/>
              </a:rPr>
              <a:t>d</a:t>
            </a:r>
            <a:r>
              <a:rPr dirty="0" sz="1800" spc="-10" b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dirty="0" sz="1800" b="0">
                <a:solidFill>
                  <a:srgbClr val="4D4D4D"/>
                </a:solidFill>
                <a:latin typeface="Arial"/>
                <a:cs typeface="Arial"/>
              </a:rPr>
              <a:t>ta</a:t>
            </a:r>
            <a:r>
              <a:rPr dirty="0" sz="1800" spc="10" b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4D4D4D"/>
                </a:solidFill>
                <a:latin typeface="Arial"/>
                <a:cs typeface="Arial"/>
              </a:rPr>
              <a:t>is in</a:t>
            </a:r>
            <a:r>
              <a:rPr dirty="0" sz="1800" spc="-10" b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dirty="0" sz="1800" spc="-10" b="0">
                <a:solidFill>
                  <a:srgbClr val="4D4D4D"/>
                </a:solidFill>
                <a:latin typeface="Arial"/>
                <a:cs typeface="Arial"/>
              </a:rPr>
              <a:t>u</a:t>
            </a:r>
            <a:r>
              <a:rPr dirty="0" sz="1800" b="0">
                <a:solidFill>
                  <a:srgbClr val="4D4D4D"/>
                </a:solidFill>
                <a:latin typeface="Arial"/>
                <a:cs typeface="Arial"/>
              </a:rPr>
              <a:t>r DNA. </a:t>
            </a:r>
            <a:r>
              <a:rPr dirty="0" sz="1800" spc="-30" b="0">
                <a:solidFill>
                  <a:srgbClr val="4D4D4D"/>
                </a:solidFill>
                <a:latin typeface="Arial"/>
                <a:cs typeface="Arial"/>
              </a:rPr>
              <a:t>W</a:t>
            </a:r>
            <a:r>
              <a:rPr dirty="0" sz="1800" b="0">
                <a:solidFill>
                  <a:srgbClr val="4D4D4D"/>
                </a:solidFill>
                <a:latin typeface="Arial"/>
                <a:cs typeface="Arial"/>
              </a:rPr>
              <a:t>e th</a:t>
            </a:r>
            <a:r>
              <a:rPr dirty="0" sz="1800" spc="-10" b="0">
                <a:solidFill>
                  <a:srgbClr val="4D4D4D"/>
                </a:solidFill>
                <a:latin typeface="Arial"/>
                <a:cs typeface="Arial"/>
              </a:rPr>
              <a:t>i</a:t>
            </a:r>
            <a:r>
              <a:rPr dirty="0" sz="1800" b="0">
                <a:solidFill>
                  <a:srgbClr val="4D4D4D"/>
                </a:solidFill>
                <a:latin typeface="Arial"/>
                <a:cs typeface="Arial"/>
              </a:rPr>
              <a:t>nk</a:t>
            </a:r>
            <a:r>
              <a:rPr dirty="0" sz="1800" spc="5" b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4D4D4D"/>
                </a:solidFill>
                <a:latin typeface="Arial"/>
                <a:cs typeface="Arial"/>
              </a:rPr>
              <a:t>l</a:t>
            </a:r>
            <a:r>
              <a:rPr dirty="0" sz="1800" spc="-10" b="0">
                <a:solidFill>
                  <a:srgbClr val="4D4D4D"/>
                </a:solidFill>
                <a:latin typeface="Arial"/>
                <a:cs typeface="Arial"/>
              </a:rPr>
              <a:t>i</a:t>
            </a:r>
            <a:r>
              <a:rPr dirty="0" sz="1800" b="0">
                <a:solidFill>
                  <a:srgbClr val="4D4D4D"/>
                </a:solidFill>
                <a:latin typeface="Arial"/>
                <a:cs typeface="Arial"/>
              </a:rPr>
              <a:t>ke </a:t>
            </a:r>
            <a:r>
              <a:rPr dirty="0" sz="1800" spc="-10" b="0">
                <a:solidFill>
                  <a:srgbClr val="4D4D4D"/>
                </a:solidFill>
                <a:latin typeface="Arial"/>
                <a:cs typeface="Arial"/>
              </a:rPr>
              <a:t>u</a:t>
            </a:r>
            <a:r>
              <a:rPr dirty="0" sz="1800" b="0">
                <a:solidFill>
                  <a:srgbClr val="4D4D4D"/>
                </a:solidFill>
                <a:latin typeface="Arial"/>
                <a:cs typeface="Arial"/>
              </a:rPr>
              <a:t>sers.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48909" y="4981663"/>
            <a:ext cx="2787015" cy="95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85115" y="969606"/>
            <a:ext cx="631824" cy="9313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5115" y="1954034"/>
            <a:ext cx="1198118" cy="2616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85115" y="970419"/>
            <a:ext cx="1198245" cy="1249680"/>
          </a:xfrm>
          <a:prstGeom prst="rect">
            <a:avLst/>
          </a:prstGeom>
          <a:ln w="6349">
            <a:solidFill>
              <a:srgbClr val="99999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8265">
              <a:lnSpc>
                <a:spcPct val="100000"/>
              </a:lnSpc>
            </a:pP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O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B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O</a:t>
            </a:r>
            <a:r>
              <a:rPr dirty="0" sz="1100" spc="-15" b="1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I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C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S</a:t>
            </a:r>
            <a:endParaRPr sz="11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97230" y="988542"/>
            <a:ext cx="806069" cy="957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678432" y="1001039"/>
            <a:ext cx="1110602" cy="7328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507236" y="1784883"/>
            <a:ext cx="1504061" cy="4308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1507236" y="970419"/>
            <a:ext cx="1504315" cy="1249680"/>
          </a:xfrm>
          <a:prstGeom prst="rect">
            <a:avLst/>
          </a:prstGeom>
          <a:ln w="6349">
            <a:solidFill>
              <a:srgbClr val="99999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8265" marR="113664">
              <a:lnSpc>
                <a:spcPct val="100000"/>
              </a:lnSpc>
            </a:pP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IT I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F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1100" spc="-45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100" spc="5" b="1">
                <a:solidFill>
                  <a:srgbClr val="414141"/>
                </a:solidFill>
                <a:latin typeface="Arial"/>
                <a:cs typeface="Arial"/>
              </a:rPr>
              <a:t>S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1100" spc="5" b="1">
                <a:solidFill>
                  <a:srgbClr val="414141"/>
                </a:solidFill>
                <a:latin typeface="Arial"/>
                <a:cs typeface="Arial"/>
              </a:rPr>
              <a:t>UC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TU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135502" y="964742"/>
            <a:ext cx="1509140" cy="8287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35502" y="1797735"/>
            <a:ext cx="1509140" cy="41549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3140455" y="964806"/>
            <a:ext cx="1504315" cy="1249045"/>
          </a:xfrm>
          <a:prstGeom prst="rect">
            <a:avLst/>
          </a:prstGeom>
          <a:ln w="6350">
            <a:solidFill>
              <a:srgbClr val="99999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3820" marR="513715">
              <a:lnSpc>
                <a:spcPct val="100000"/>
              </a:lnSpc>
            </a:pPr>
            <a:r>
              <a:rPr dirty="0" sz="1050" spc="-35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050" b="1">
                <a:solidFill>
                  <a:srgbClr val="414141"/>
                </a:solidFill>
                <a:latin typeface="Arial"/>
                <a:cs typeface="Arial"/>
              </a:rPr>
              <a:t>UTO</a:t>
            </a:r>
            <a:r>
              <a:rPr dirty="0" sz="1050" spc="15" b="1">
                <a:solidFill>
                  <a:srgbClr val="414141"/>
                </a:solidFill>
                <a:latin typeface="Arial"/>
                <a:cs typeface="Arial"/>
              </a:rPr>
              <a:t>M</a:t>
            </a:r>
            <a:r>
              <a:rPr dirty="0" sz="1050" spc="-10" b="1">
                <a:solidFill>
                  <a:srgbClr val="414141"/>
                </a:solidFill>
                <a:latin typeface="Arial"/>
                <a:cs typeface="Arial"/>
              </a:rPr>
              <a:t>O</a:t>
            </a:r>
            <a:r>
              <a:rPr dirty="0" sz="1050" b="1">
                <a:solidFill>
                  <a:srgbClr val="414141"/>
                </a:solidFill>
                <a:latin typeface="Arial"/>
                <a:cs typeface="Arial"/>
              </a:rPr>
              <a:t>TIVE</a:t>
            </a:r>
            <a:r>
              <a:rPr dirty="0" sz="1050" b="1">
                <a:solidFill>
                  <a:srgbClr val="414141"/>
                </a:solidFill>
                <a:latin typeface="Arial"/>
                <a:cs typeface="Arial"/>
              </a:rPr>
              <a:t> S</a:t>
            </a:r>
            <a:r>
              <a:rPr dirty="0" sz="1050" spc="-10" b="1">
                <a:solidFill>
                  <a:srgbClr val="414141"/>
                </a:solidFill>
                <a:latin typeface="Arial"/>
                <a:cs typeface="Arial"/>
              </a:rPr>
              <a:t>Y</a:t>
            </a:r>
            <a:r>
              <a:rPr dirty="0" sz="1050" b="1">
                <a:solidFill>
                  <a:srgbClr val="414141"/>
                </a:solidFill>
                <a:latin typeface="Arial"/>
                <a:cs typeface="Arial"/>
              </a:rPr>
              <a:t>ST</a:t>
            </a:r>
            <a:r>
              <a:rPr dirty="0" sz="1050" spc="-10" b="1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050" spc="5" b="1">
                <a:solidFill>
                  <a:srgbClr val="414141"/>
                </a:solidFill>
                <a:latin typeface="Arial"/>
                <a:cs typeface="Arial"/>
              </a:rPr>
              <a:t>M</a:t>
            </a:r>
            <a:r>
              <a:rPr dirty="0" sz="1050" b="1">
                <a:solidFill>
                  <a:srgbClr val="414141"/>
                </a:solidFill>
                <a:latin typeface="Arial"/>
                <a:cs typeface="Arial"/>
              </a:rPr>
              <a:t>S</a:t>
            </a:r>
            <a:endParaRPr sz="10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767319" y="3529698"/>
            <a:ext cx="1198118" cy="10056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767319" y="4529937"/>
            <a:ext cx="1198118" cy="43088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7768843" y="3528733"/>
            <a:ext cx="1196975" cy="1437640"/>
          </a:xfrm>
          <a:prstGeom prst="rect">
            <a:avLst/>
          </a:prstGeom>
          <a:ln w="6350">
            <a:solidFill>
              <a:srgbClr val="99999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7630">
              <a:lnSpc>
                <a:spcPct val="100000"/>
              </a:lnSpc>
            </a:pP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W</a:t>
            </a:r>
            <a:r>
              <a:rPr dirty="0" sz="1100" spc="5" b="1">
                <a:solidFill>
                  <a:srgbClr val="414141"/>
                </a:solidFill>
                <a:latin typeface="Arial"/>
                <a:cs typeface="Arial"/>
              </a:rPr>
              <a:t>I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D</a:t>
            </a:r>
            <a:endParaRPr sz="1100">
              <a:latin typeface="Arial"/>
              <a:cs typeface="Arial"/>
            </a:endParaRPr>
          </a:p>
          <a:p>
            <a:pPr marL="87630">
              <a:lnSpc>
                <a:spcPct val="100000"/>
              </a:lnSpc>
            </a:pPr>
            <a:r>
              <a:rPr dirty="0" sz="1100" spc="-20" b="1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URB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I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NE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773929" y="961986"/>
            <a:ext cx="1940305" cy="98124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768596" y="1949589"/>
            <a:ext cx="1945640" cy="2616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4773929" y="962025"/>
            <a:ext cx="1940560" cy="1251585"/>
          </a:xfrm>
          <a:prstGeom prst="rect">
            <a:avLst/>
          </a:prstGeom>
          <a:ln w="6350">
            <a:solidFill>
              <a:srgbClr val="99999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MI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I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G</a:t>
            </a:r>
            <a:r>
              <a:rPr dirty="0" sz="1100" spc="-40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Q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U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I</a:t>
            </a:r>
            <a:r>
              <a:rPr dirty="0" sz="1100" spc="-5" b="1">
                <a:solidFill>
                  <a:srgbClr val="414141"/>
                </a:solidFill>
                <a:latin typeface="Arial"/>
                <a:cs typeface="Arial"/>
              </a:rPr>
              <a:t>P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M</a:t>
            </a:r>
            <a:r>
              <a:rPr dirty="0" sz="1100" spc="-5" b="1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840855" y="955967"/>
            <a:ext cx="2120900" cy="8290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840473" y="1773961"/>
            <a:ext cx="2122678" cy="43088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6838315" y="955941"/>
            <a:ext cx="2125345" cy="1249045"/>
          </a:xfrm>
          <a:prstGeom prst="rect">
            <a:avLst/>
          </a:prstGeom>
          <a:ln w="6350">
            <a:solidFill>
              <a:srgbClr val="99999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0805" marR="454025">
              <a:lnSpc>
                <a:spcPct val="100000"/>
              </a:lnSpc>
            </a:pP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1100" spc="-45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IL</a:t>
            </a:r>
            <a:r>
              <a:rPr dirty="0" sz="1100" spc="10" b="1">
                <a:solidFill>
                  <a:srgbClr val="414141"/>
                </a:solidFill>
                <a:latin typeface="Arial"/>
                <a:cs typeface="Arial"/>
              </a:rPr>
              <a:t>W</a:t>
            </a:r>
            <a:r>
              <a:rPr dirty="0" sz="1100" spc="-30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Y</a:t>
            </a:r>
            <a:r>
              <a:rPr dirty="0" sz="1100" spc="45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C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O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1100" spc="-15" b="1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OL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414141"/>
                </a:solidFill>
                <a:latin typeface="Arial"/>
                <a:cs typeface="Arial"/>
              </a:rPr>
              <a:t>SYS</a:t>
            </a:r>
            <a:r>
              <a:rPr dirty="0" sz="1100" spc="-15" b="1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100" spc="-5" b="1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MS</a:t>
            </a:r>
            <a:r>
              <a:rPr dirty="0" sz="1100" spc="20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D</a:t>
            </a:r>
            <a:r>
              <a:rPr dirty="0" sz="1100" spc="45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100" spc="-15" b="1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1100" spc="-45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I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887347" y="2375750"/>
            <a:ext cx="861974" cy="940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83385" y="3175647"/>
            <a:ext cx="1255217" cy="2616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1683385" y="2323719"/>
            <a:ext cx="1255395" cy="1116965"/>
          </a:xfrm>
          <a:prstGeom prst="rect">
            <a:avLst/>
          </a:prstGeom>
          <a:ln w="6350">
            <a:solidFill>
              <a:srgbClr val="99999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8265">
              <a:lnSpc>
                <a:spcPct val="100000"/>
              </a:lnSpc>
            </a:pP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WE</a:t>
            </a:r>
            <a:r>
              <a:rPr dirty="0" sz="1100" spc="-45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100" spc="5" b="1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AB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LES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327775" y="3700170"/>
            <a:ext cx="791171" cy="4465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111238" y="3818839"/>
            <a:ext cx="487819" cy="4465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274815" y="4294682"/>
            <a:ext cx="1414144" cy="43088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6354571" y="4350894"/>
            <a:ext cx="1246505" cy="333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100" spc="-5" b="1">
                <a:solidFill>
                  <a:srgbClr val="414141"/>
                </a:solidFill>
                <a:latin typeface="Arial"/>
                <a:cs typeface="Arial"/>
              </a:rPr>
              <a:t>P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OG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1100" spc="-45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MM</a:t>
            </a:r>
            <a:r>
              <a:rPr dirty="0" sz="1100" spc="-30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B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LE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C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O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1100" spc="-15" b="1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OLS</a:t>
            </a:r>
            <a:endParaRPr sz="11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273800" y="3618509"/>
            <a:ext cx="1415415" cy="1107440"/>
          </a:xfrm>
          <a:custGeom>
            <a:avLst/>
            <a:gdLst/>
            <a:ahLst/>
            <a:cxnLst/>
            <a:rect l="l" t="t" r="r" b="b"/>
            <a:pathLst>
              <a:path w="1415415" h="1107439">
                <a:moveTo>
                  <a:pt x="0" y="1107058"/>
                </a:moveTo>
                <a:lnTo>
                  <a:pt x="1415161" y="1107058"/>
                </a:lnTo>
                <a:lnTo>
                  <a:pt x="1415161" y="0"/>
                </a:lnTo>
                <a:lnTo>
                  <a:pt x="0" y="0"/>
                </a:lnTo>
                <a:lnTo>
                  <a:pt x="0" y="1107058"/>
                </a:lnTo>
                <a:close/>
              </a:path>
            </a:pathLst>
          </a:custGeom>
          <a:ln w="635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541641" y="2298788"/>
            <a:ext cx="1427987" cy="7370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541641" y="2985795"/>
            <a:ext cx="1427987" cy="43088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7621651" y="3041829"/>
            <a:ext cx="883919" cy="333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W</a:t>
            </a:r>
            <a:r>
              <a:rPr dirty="0" sz="1100" spc="-40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100" spc="-15" b="1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100" spc="-5" b="1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100" spc="-15" b="1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1100" spc="5" b="1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100" spc="-30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100" spc="-15" b="1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M</a:t>
            </a:r>
            <a:r>
              <a:rPr dirty="0" sz="1100" spc="-5" b="1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100" spc="5" b="1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547609" y="2293035"/>
            <a:ext cx="1415415" cy="1120775"/>
          </a:xfrm>
          <a:custGeom>
            <a:avLst/>
            <a:gdLst/>
            <a:ahLst/>
            <a:cxnLst/>
            <a:rect l="l" t="t" r="r" b="b"/>
            <a:pathLst>
              <a:path w="1415415" h="1120775">
                <a:moveTo>
                  <a:pt x="0" y="1120724"/>
                </a:moveTo>
                <a:lnTo>
                  <a:pt x="1415161" y="1120724"/>
                </a:lnTo>
                <a:lnTo>
                  <a:pt x="1415161" y="0"/>
                </a:lnTo>
                <a:lnTo>
                  <a:pt x="0" y="0"/>
                </a:lnTo>
                <a:lnTo>
                  <a:pt x="0" y="1120724"/>
                </a:lnTo>
                <a:close/>
              </a:path>
            </a:pathLst>
          </a:custGeom>
          <a:ln w="635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89344" y="2309774"/>
            <a:ext cx="1421892" cy="102689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89331" y="3330981"/>
            <a:ext cx="1421892" cy="43088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189344" y="2311145"/>
            <a:ext cx="1415415" cy="1450975"/>
          </a:xfrm>
          <a:prstGeom prst="rect">
            <a:avLst/>
          </a:prstGeom>
          <a:ln w="6349">
            <a:solidFill>
              <a:srgbClr val="99999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7630" marR="646430">
              <a:lnSpc>
                <a:spcPct val="100000"/>
              </a:lnSpc>
            </a:pP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B</a:t>
            </a:r>
            <a:r>
              <a:rPr dirty="0" sz="1100" spc="-30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100" spc="-20" b="1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100" spc="5" b="1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Y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414141"/>
                </a:solidFill>
                <a:latin typeface="Arial"/>
                <a:cs typeface="Arial"/>
              </a:rPr>
              <a:t>SYS</a:t>
            </a:r>
            <a:r>
              <a:rPr dirty="0" sz="1100" spc="-15" b="1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100" spc="-5" b="1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MS</a:t>
            </a:r>
            <a:endParaRPr sz="11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276213" y="2349042"/>
            <a:ext cx="753313" cy="75331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006081" y="2454465"/>
            <a:ext cx="434416" cy="4037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315583" y="3123958"/>
            <a:ext cx="1198117" cy="26160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6561835" y="3179878"/>
            <a:ext cx="708660" cy="165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5" b="1">
                <a:solidFill>
                  <a:srgbClr val="414141"/>
                </a:solidFill>
                <a:latin typeface="Arial"/>
                <a:cs typeface="Arial"/>
              </a:rPr>
              <a:t>SE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1100" spc="-5" b="1">
                <a:solidFill>
                  <a:srgbClr val="414141"/>
                </a:solidFill>
                <a:latin typeface="Arial"/>
                <a:cs typeface="Arial"/>
              </a:rPr>
              <a:t>S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O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S</a:t>
            </a:r>
            <a:endParaRPr sz="11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315583" y="2283841"/>
            <a:ext cx="1198245" cy="1107440"/>
          </a:xfrm>
          <a:custGeom>
            <a:avLst/>
            <a:gdLst/>
            <a:ahLst/>
            <a:cxnLst/>
            <a:rect l="l" t="t" r="r" b="b"/>
            <a:pathLst>
              <a:path w="1198245" h="1107439">
                <a:moveTo>
                  <a:pt x="0" y="1107059"/>
                </a:moveTo>
                <a:lnTo>
                  <a:pt x="1198117" y="1107059"/>
                </a:lnTo>
                <a:lnTo>
                  <a:pt x="1198117" y="0"/>
                </a:lnTo>
                <a:lnTo>
                  <a:pt x="0" y="0"/>
                </a:lnTo>
                <a:lnTo>
                  <a:pt x="0" y="1107059"/>
                </a:lnTo>
                <a:close/>
              </a:path>
            </a:pathLst>
          </a:custGeom>
          <a:ln w="635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834769" y="3690607"/>
            <a:ext cx="1188720" cy="81724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835530" y="4373359"/>
            <a:ext cx="1188720" cy="43088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/>
          <p:nvPr/>
        </p:nvSpPr>
        <p:spPr>
          <a:xfrm>
            <a:off x="1834769" y="3690607"/>
            <a:ext cx="1188720" cy="1113155"/>
          </a:xfrm>
          <a:prstGeom prst="rect">
            <a:avLst/>
          </a:prstGeom>
          <a:ln w="6349">
            <a:solidFill>
              <a:srgbClr val="99999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8900">
              <a:lnSpc>
                <a:spcPct val="100000"/>
              </a:lnSpc>
            </a:pP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M</a:t>
            </a:r>
            <a:r>
              <a:rPr dirty="0" sz="1100" spc="-5" b="1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D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I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C</a:t>
            </a:r>
            <a:r>
              <a:rPr dirty="0" sz="1100" spc="-45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</a:pP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IM</a:t>
            </a:r>
            <a:r>
              <a:rPr dirty="0" sz="1100" spc="-45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GI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G</a:t>
            </a:r>
            <a:endParaRPr sz="11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85115" y="3948404"/>
            <a:ext cx="1571117" cy="85072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85115" y="4796167"/>
            <a:ext cx="1571117" cy="26160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185115" y="3949170"/>
            <a:ext cx="1571625" cy="1113155"/>
          </a:xfrm>
          <a:prstGeom prst="rect">
            <a:avLst/>
          </a:prstGeom>
          <a:ln w="6350">
            <a:solidFill>
              <a:srgbClr val="99999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8265">
              <a:lnSpc>
                <a:spcPct val="100000"/>
              </a:lnSpc>
            </a:pP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G</a:t>
            </a:r>
            <a:r>
              <a:rPr dirty="0" sz="1100" spc="-45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S</a:t>
            </a:r>
            <a:r>
              <a:rPr dirty="0" sz="1100" spc="20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100" spc="-15" b="1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URB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I</a:t>
            </a:r>
            <a:r>
              <a:rPr dirty="0" sz="1100" spc="-10" b="1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1100" spc="-5" b="1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100" b="1">
                <a:solidFill>
                  <a:srgbClr val="414141"/>
                </a:solidFill>
                <a:latin typeface="Arial"/>
                <a:cs typeface="Arial"/>
              </a:rPr>
              <a:t>S</a:t>
            </a:r>
            <a:endParaRPr sz="110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155947" y="2301239"/>
            <a:ext cx="946403" cy="94640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239767" y="2538983"/>
            <a:ext cx="810767" cy="49530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217289" y="2342769"/>
            <a:ext cx="822960" cy="822960"/>
          </a:xfrm>
          <a:custGeom>
            <a:avLst/>
            <a:gdLst/>
            <a:ahLst/>
            <a:cxnLst/>
            <a:rect l="l" t="t" r="r" b="b"/>
            <a:pathLst>
              <a:path w="822960" h="822960">
                <a:moveTo>
                  <a:pt x="411480" y="0"/>
                </a:moveTo>
                <a:lnTo>
                  <a:pt x="344717" y="5386"/>
                </a:lnTo>
                <a:lnTo>
                  <a:pt x="281391" y="20982"/>
                </a:lnTo>
                <a:lnTo>
                  <a:pt x="222347" y="45938"/>
                </a:lnTo>
                <a:lnTo>
                  <a:pt x="168432" y="79406"/>
                </a:lnTo>
                <a:lnTo>
                  <a:pt x="120491" y="120538"/>
                </a:lnTo>
                <a:lnTo>
                  <a:pt x="79369" y="168487"/>
                </a:lnTo>
                <a:lnTo>
                  <a:pt x="45914" y="222403"/>
                </a:lnTo>
                <a:lnTo>
                  <a:pt x="20970" y="281440"/>
                </a:lnTo>
                <a:lnTo>
                  <a:pt x="5383" y="344748"/>
                </a:lnTo>
                <a:lnTo>
                  <a:pt x="0" y="411480"/>
                </a:lnTo>
                <a:lnTo>
                  <a:pt x="1363" y="445220"/>
                </a:lnTo>
                <a:lnTo>
                  <a:pt x="11954" y="510346"/>
                </a:lnTo>
                <a:lnTo>
                  <a:pt x="32325" y="571625"/>
                </a:lnTo>
                <a:lnTo>
                  <a:pt x="61631" y="628207"/>
                </a:lnTo>
                <a:lnTo>
                  <a:pt x="99025" y="679245"/>
                </a:lnTo>
                <a:lnTo>
                  <a:pt x="143662" y="723892"/>
                </a:lnTo>
                <a:lnTo>
                  <a:pt x="194696" y="761298"/>
                </a:lnTo>
                <a:lnTo>
                  <a:pt x="251281" y="790616"/>
                </a:lnTo>
                <a:lnTo>
                  <a:pt x="312571" y="810998"/>
                </a:lnTo>
                <a:lnTo>
                  <a:pt x="377721" y="821595"/>
                </a:lnTo>
                <a:lnTo>
                  <a:pt x="411480" y="822960"/>
                </a:lnTo>
                <a:lnTo>
                  <a:pt x="445220" y="821595"/>
                </a:lnTo>
                <a:lnTo>
                  <a:pt x="510346" y="810998"/>
                </a:lnTo>
                <a:lnTo>
                  <a:pt x="571625" y="790616"/>
                </a:lnTo>
                <a:lnTo>
                  <a:pt x="628207" y="761298"/>
                </a:lnTo>
                <a:lnTo>
                  <a:pt x="679245" y="723892"/>
                </a:lnTo>
                <a:lnTo>
                  <a:pt x="723892" y="679245"/>
                </a:lnTo>
                <a:lnTo>
                  <a:pt x="761298" y="628207"/>
                </a:lnTo>
                <a:lnTo>
                  <a:pt x="790616" y="571625"/>
                </a:lnTo>
                <a:lnTo>
                  <a:pt x="810998" y="510346"/>
                </a:lnTo>
                <a:lnTo>
                  <a:pt x="821595" y="445220"/>
                </a:lnTo>
                <a:lnTo>
                  <a:pt x="822960" y="411480"/>
                </a:lnTo>
                <a:lnTo>
                  <a:pt x="821595" y="377739"/>
                </a:lnTo>
                <a:lnTo>
                  <a:pt x="810998" y="312613"/>
                </a:lnTo>
                <a:lnTo>
                  <a:pt x="790616" y="251334"/>
                </a:lnTo>
                <a:lnTo>
                  <a:pt x="761298" y="194752"/>
                </a:lnTo>
                <a:lnTo>
                  <a:pt x="723892" y="143714"/>
                </a:lnTo>
                <a:lnTo>
                  <a:pt x="679245" y="99067"/>
                </a:lnTo>
                <a:lnTo>
                  <a:pt x="628207" y="61661"/>
                </a:lnTo>
                <a:lnTo>
                  <a:pt x="571625" y="32343"/>
                </a:lnTo>
                <a:lnTo>
                  <a:pt x="510346" y="11961"/>
                </a:lnTo>
                <a:lnTo>
                  <a:pt x="445220" y="1364"/>
                </a:lnTo>
                <a:lnTo>
                  <a:pt x="411480" y="0"/>
                </a:lnTo>
                <a:close/>
              </a:path>
            </a:pathLst>
          </a:custGeom>
          <a:solidFill>
            <a:srgbClr val="406F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217289" y="2342769"/>
            <a:ext cx="822960" cy="822960"/>
          </a:xfrm>
          <a:custGeom>
            <a:avLst/>
            <a:gdLst/>
            <a:ahLst/>
            <a:cxnLst/>
            <a:rect l="l" t="t" r="r" b="b"/>
            <a:pathLst>
              <a:path w="822960" h="822960">
                <a:moveTo>
                  <a:pt x="0" y="411480"/>
                </a:moveTo>
                <a:lnTo>
                  <a:pt x="5383" y="344748"/>
                </a:lnTo>
                <a:lnTo>
                  <a:pt x="20970" y="281440"/>
                </a:lnTo>
                <a:lnTo>
                  <a:pt x="45914" y="222403"/>
                </a:lnTo>
                <a:lnTo>
                  <a:pt x="79369" y="168487"/>
                </a:lnTo>
                <a:lnTo>
                  <a:pt x="120491" y="120538"/>
                </a:lnTo>
                <a:lnTo>
                  <a:pt x="168432" y="79406"/>
                </a:lnTo>
                <a:lnTo>
                  <a:pt x="222347" y="45938"/>
                </a:lnTo>
                <a:lnTo>
                  <a:pt x="281391" y="20982"/>
                </a:lnTo>
                <a:lnTo>
                  <a:pt x="344717" y="5386"/>
                </a:lnTo>
                <a:lnTo>
                  <a:pt x="411480" y="0"/>
                </a:lnTo>
                <a:lnTo>
                  <a:pt x="445220" y="1364"/>
                </a:lnTo>
                <a:lnTo>
                  <a:pt x="510346" y="11961"/>
                </a:lnTo>
                <a:lnTo>
                  <a:pt x="571625" y="32343"/>
                </a:lnTo>
                <a:lnTo>
                  <a:pt x="628207" y="61661"/>
                </a:lnTo>
                <a:lnTo>
                  <a:pt x="679245" y="99067"/>
                </a:lnTo>
                <a:lnTo>
                  <a:pt x="723892" y="143714"/>
                </a:lnTo>
                <a:lnTo>
                  <a:pt x="761298" y="194752"/>
                </a:lnTo>
                <a:lnTo>
                  <a:pt x="790616" y="251334"/>
                </a:lnTo>
                <a:lnTo>
                  <a:pt x="810998" y="312613"/>
                </a:lnTo>
                <a:lnTo>
                  <a:pt x="821595" y="377739"/>
                </a:lnTo>
                <a:lnTo>
                  <a:pt x="822960" y="411480"/>
                </a:lnTo>
                <a:lnTo>
                  <a:pt x="821595" y="445220"/>
                </a:lnTo>
                <a:lnTo>
                  <a:pt x="810998" y="510346"/>
                </a:lnTo>
                <a:lnTo>
                  <a:pt x="790616" y="571625"/>
                </a:lnTo>
                <a:lnTo>
                  <a:pt x="761298" y="628207"/>
                </a:lnTo>
                <a:lnTo>
                  <a:pt x="723892" y="679245"/>
                </a:lnTo>
                <a:lnTo>
                  <a:pt x="679245" y="723892"/>
                </a:lnTo>
                <a:lnTo>
                  <a:pt x="628207" y="761298"/>
                </a:lnTo>
                <a:lnTo>
                  <a:pt x="571625" y="790616"/>
                </a:lnTo>
                <a:lnTo>
                  <a:pt x="510346" y="810998"/>
                </a:lnTo>
                <a:lnTo>
                  <a:pt x="445220" y="821595"/>
                </a:lnTo>
                <a:lnTo>
                  <a:pt x="411480" y="822960"/>
                </a:lnTo>
                <a:lnTo>
                  <a:pt x="377721" y="821595"/>
                </a:lnTo>
                <a:lnTo>
                  <a:pt x="312571" y="810998"/>
                </a:lnTo>
                <a:lnTo>
                  <a:pt x="251281" y="790616"/>
                </a:lnTo>
                <a:lnTo>
                  <a:pt x="194696" y="761298"/>
                </a:lnTo>
                <a:lnTo>
                  <a:pt x="143662" y="723892"/>
                </a:lnTo>
                <a:lnTo>
                  <a:pt x="99025" y="679245"/>
                </a:lnTo>
                <a:lnTo>
                  <a:pt x="61631" y="628207"/>
                </a:lnTo>
                <a:lnTo>
                  <a:pt x="32325" y="571625"/>
                </a:lnTo>
                <a:lnTo>
                  <a:pt x="11954" y="510346"/>
                </a:lnTo>
                <a:lnTo>
                  <a:pt x="1363" y="445220"/>
                </a:lnTo>
                <a:lnTo>
                  <a:pt x="0" y="41148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4347464" y="2605317"/>
            <a:ext cx="56324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5890" marR="5080" indent="-123825">
              <a:lnSpc>
                <a:spcPts val="1090"/>
              </a:lnSpc>
            </a:pPr>
            <a:r>
              <a:rPr dirty="0" sz="1050" spc="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ach</a:t>
            </a: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 Data</a:t>
            </a:r>
            <a:endParaRPr sz="105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785359" y="3112007"/>
            <a:ext cx="387096" cy="36576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828285" y="3135248"/>
            <a:ext cx="302260" cy="279400"/>
          </a:xfrm>
          <a:custGeom>
            <a:avLst/>
            <a:gdLst/>
            <a:ahLst/>
            <a:cxnLst/>
            <a:rect l="l" t="t" r="r" b="b"/>
            <a:pathLst>
              <a:path w="302260" h="279400">
                <a:moveTo>
                  <a:pt x="171703" y="0"/>
                </a:moveTo>
                <a:lnTo>
                  <a:pt x="0" y="112140"/>
                </a:lnTo>
                <a:lnTo>
                  <a:pt x="72771" y="223646"/>
                </a:lnTo>
                <a:lnTo>
                  <a:pt x="15493" y="261112"/>
                </a:lnTo>
                <a:lnTo>
                  <a:pt x="231521" y="279145"/>
                </a:lnTo>
                <a:lnTo>
                  <a:pt x="288958" y="111506"/>
                </a:lnTo>
                <a:lnTo>
                  <a:pt x="244475" y="111506"/>
                </a:lnTo>
                <a:lnTo>
                  <a:pt x="171703" y="0"/>
                </a:lnTo>
                <a:close/>
              </a:path>
              <a:path w="302260" h="279400">
                <a:moveTo>
                  <a:pt x="301751" y="74168"/>
                </a:moveTo>
                <a:lnTo>
                  <a:pt x="244475" y="111506"/>
                </a:lnTo>
                <a:lnTo>
                  <a:pt x="288958" y="111506"/>
                </a:lnTo>
                <a:lnTo>
                  <a:pt x="301751" y="7416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879847" y="3410711"/>
            <a:ext cx="946403" cy="94640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004815" y="3621023"/>
            <a:ext cx="733043" cy="54864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941951" y="3452621"/>
            <a:ext cx="822960" cy="823594"/>
          </a:xfrm>
          <a:custGeom>
            <a:avLst/>
            <a:gdLst/>
            <a:ahLst/>
            <a:cxnLst/>
            <a:rect l="l" t="t" r="r" b="b"/>
            <a:pathLst>
              <a:path w="822960" h="823595">
                <a:moveTo>
                  <a:pt x="411479" y="0"/>
                </a:moveTo>
                <a:lnTo>
                  <a:pt x="344748" y="5386"/>
                </a:lnTo>
                <a:lnTo>
                  <a:pt x="281440" y="20982"/>
                </a:lnTo>
                <a:lnTo>
                  <a:pt x="222403" y="45938"/>
                </a:lnTo>
                <a:lnTo>
                  <a:pt x="168487" y="79406"/>
                </a:lnTo>
                <a:lnTo>
                  <a:pt x="120538" y="120538"/>
                </a:lnTo>
                <a:lnTo>
                  <a:pt x="79406" y="168487"/>
                </a:lnTo>
                <a:lnTo>
                  <a:pt x="45938" y="222403"/>
                </a:lnTo>
                <a:lnTo>
                  <a:pt x="20982" y="281440"/>
                </a:lnTo>
                <a:lnTo>
                  <a:pt x="5386" y="344748"/>
                </a:lnTo>
                <a:lnTo>
                  <a:pt x="0" y="411479"/>
                </a:lnTo>
                <a:lnTo>
                  <a:pt x="1364" y="445233"/>
                </a:lnTo>
                <a:lnTo>
                  <a:pt x="11961" y="510378"/>
                </a:lnTo>
                <a:lnTo>
                  <a:pt x="32343" y="571668"/>
                </a:lnTo>
                <a:lnTo>
                  <a:pt x="61661" y="628257"/>
                </a:lnTo>
                <a:lnTo>
                  <a:pt x="99067" y="679298"/>
                </a:lnTo>
                <a:lnTo>
                  <a:pt x="143714" y="723943"/>
                </a:lnTo>
                <a:lnTo>
                  <a:pt x="194752" y="761347"/>
                </a:lnTo>
                <a:lnTo>
                  <a:pt x="251334" y="790661"/>
                </a:lnTo>
                <a:lnTo>
                  <a:pt x="312613" y="811039"/>
                </a:lnTo>
                <a:lnTo>
                  <a:pt x="377739" y="821634"/>
                </a:lnTo>
                <a:lnTo>
                  <a:pt x="411479" y="822998"/>
                </a:lnTo>
                <a:lnTo>
                  <a:pt x="445220" y="821634"/>
                </a:lnTo>
                <a:lnTo>
                  <a:pt x="510346" y="811039"/>
                </a:lnTo>
                <a:lnTo>
                  <a:pt x="571625" y="790661"/>
                </a:lnTo>
                <a:lnTo>
                  <a:pt x="628207" y="761347"/>
                </a:lnTo>
                <a:lnTo>
                  <a:pt x="679245" y="723943"/>
                </a:lnTo>
                <a:lnTo>
                  <a:pt x="723892" y="679298"/>
                </a:lnTo>
                <a:lnTo>
                  <a:pt x="761298" y="628257"/>
                </a:lnTo>
                <a:lnTo>
                  <a:pt x="790616" y="571668"/>
                </a:lnTo>
                <a:lnTo>
                  <a:pt x="810998" y="510378"/>
                </a:lnTo>
                <a:lnTo>
                  <a:pt x="821595" y="445233"/>
                </a:lnTo>
                <a:lnTo>
                  <a:pt x="822960" y="411479"/>
                </a:lnTo>
                <a:lnTo>
                  <a:pt x="821595" y="377739"/>
                </a:lnTo>
                <a:lnTo>
                  <a:pt x="810998" y="312613"/>
                </a:lnTo>
                <a:lnTo>
                  <a:pt x="790616" y="251334"/>
                </a:lnTo>
                <a:lnTo>
                  <a:pt x="761298" y="194752"/>
                </a:lnTo>
                <a:lnTo>
                  <a:pt x="723892" y="143714"/>
                </a:lnTo>
                <a:lnTo>
                  <a:pt x="679245" y="99067"/>
                </a:lnTo>
                <a:lnTo>
                  <a:pt x="628207" y="61661"/>
                </a:lnTo>
                <a:lnTo>
                  <a:pt x="571625" y="32343"/>
                </a:lnTo>
                <a:lnTo>
                  <a:pt x="510346" y="11961"/>
                </a:lnTo>
                <a:lnTo>
                  <a:pt x="445220" y="1364"/>
                </a:lnTo>
                <a:lnTo>
                  <a:pt x="411479" y="0"/>
                </a:lnTo>
                <a:close/>
              </a:path>
            </a:pathLst>
          </a:custGeom>
          <a:solidFill>
            <a:srgbClr val="008E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941951" y="3452621"/>
            <a:ext cx="822960" cy="823594"/>
          </a:xfrm>
          <a:custGeom>
            <a:avLst/>
            <a:gdLst/>
            <a:ahLst/>
            <a:cxnLst/>
            <a:rect l="l" t="t" r="r" b="b"/>
            <a:pathLst>
              <a:path w="822960" h="823595">
                <a:moveTo>
                  <a:pt x="0" y="411479"/>
                </a:moveTo>
                <a:lnTo>
                  <a:pt x="5386" y="344748"/>
                </a:lnTo>
                <a:lnTo>
                  <a:pt x="20982" y="281440"/>
                </a:lnTo>
                <a:lnTo>
                  <a:pt x="45938" y="222403"/>
                </a:lnTo>
                <a:lnTo>
                  <a:pt x="79406" y="168487"/>
                </a:lnTo>
                <a:lnTo>
                  <a:pt x="120538" y="120538"/>
                </a:lnTo>
                <a:lnTo>
                  <a:pt x="168487" y="79406"/>
                </a:lnTo>
                <a:lnTo>
                  <a:pt x="222403" y="45938"/>
                </a:lnTo>
                <a:lnTo>
                  <a:pt x="281440" y="20982"/>
                </a:lnTo>
                <a:lnTo>
                  <a:pt x="344748" y="5386"/>
                </a:lnTo>
                <a:lnTo>
                  <a:pt x="411479" y="0"/>
                </a:lnTo>
                <a:lnTo>
                  <a:pt x="445220" y="1364"/>
                </a:lnTo>
                <a:lnTo>
                  <a:pt x="510346" y="11961"/>
                </a:lnTo>
                <a:lnTo>
                  <a:pt x="571625" y="32343"/>
                </a:lnTo>
                <a:lnTo>
                  <a:pt x="628207" y="61661"/>
                </a:lnTo>
                <a:lnTo>
                  <a:pt x="679245" y="99067"/>
                </a:lnTo>
                <a:lnTo>
                  <a:pt x="723892" y="143714"/>
                </a:lnTo>
                <a:lnTo>
                  <a:pt x="761298" y="194752"/>
                </a:lnTo>
                <a:lnTo>
                  <a:pt x="790616" y="251334"/>
                </a:lnTo>
                <a:lnTo>
                  <a:pt x="810998" y="312613"/>
                </a:lnTo>
                <a:lnTo>
                  <a:pt x="821595" y="377739"/>
                </a:lnTo>
                <a:lnTo>
                  <a:pt x="822960" y="411479"/>
                </a:lnTo>
                <a:lnTo>
                  <a:pt x="821595" y="445233"/>
                </a:lnTo>
                <a:lnTo>
                  <a:pt x="810998" y="510378"/>
                </a:lnTo>
                <a:lnTo>
                  <a:pt x="790616" y="571668"/>
                </a:lnTo>
                <a:lnTo>
                  <a:pt x="761298" y="628257"/>
                </a:lnTo>
                <a:lnTo>
                  <a:pt x="723892" y="679298"/>
                </a:lnTo>
                <a:lnTo>
                  <a:pt x="679245" y="723943"/>
                </a:lnTo>
                <a:lnTo>
                  <a:pt x="628207" y="761347"/>
                </a:lnTo>
                <a:lnTo>
                  <a:pt x="571625" y="790661"/>
                </a:lnTo>
                <a:lnTo>
                  <a:pt x="510346" y="811039"/>
                </a:lnTo>
                <a:lnTo>
                  <a:pt x="445220" y="821634"/>
                </a:lnTo>
                <a:lnTo>
                  <a:pt x="411479" y="822998"/>
                </a:lnTo>
                <a:lnTo>
                  <a:pt x="377739" y="821634"/>
                </a:lnTo>
                <a:lnTo>
                  <a:pt x="312613" y="811039"/>
                </a:lnTo>
                <a:lnTo>
                  <a:pt x="251334" y="790661"/>
                </a:lnTo>
                <a:lnTo>
                  <a:pt x="194752" y="761347"/>
                </a:lnTo>
                <a:lnTo>
                  <a:pt x="143714" y="723943"/>
                </a:lnTo>
                <a:lnTo>
                  <a:pt x="99067" y="679298"/>
                </a:lnTo>
                <a:lnTo>
                  <a:pt x="61661" y="628257"/>
                </a:lnTo>
                <a:lnTo>
                  <a:pt x="32343" y="571668"/>
                </a:lnTo>
                <a:lnTo>
                  <a:pt x="11961" y="510378"/>
                </a:lnTo>
                <a:lnTo>
                  <a:pt x="1364" y="445233"/>
                </a:lnTo>
                <a:lnTo>
                  <a:pt x="0" y="411479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 txBox="1"/>
          <p:nvPr/>
        </p:nvSpPr>
        <p:spPr>
          <a:xfrm>
            <a:off x="5113401" y="3688627"/>
            <a:ext cx="480695" cy="351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3030" marR="5080" indent="-100965">
              <a:lnSpc>
                <a:spcPct val="120000"/>
              </a:lnSpc>
            </a:pP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Human Data</a:t>
            </a:r>
            <a:endParaRPr sz="1050">
              <a:latin typeface="Arial"/>
              <a:cs typeface="Arial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410455" y="3669791"/>
            <a:ext cx="431291" cy="42824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453890" y="3693159"/>
            <a:ext cx="345440" cy="342265"/>
          </a:xfrm>
          <a:custGeom>
            <a:avLst/>
            <a:gdLst/>
            <a:ahLst/>
            <a:cxnLst/>
            <a:rect l="l" t="t" r="r" b="b"/>
            <a:pathLst>
              <a:path w="345439" h="342264">
                <a:moveTo>
                  <a:pt x="170942" y="0"/>
                </a:moveTo>
                <a:lnTo>
                  <a:pt x="0" y="170941"/>
                </a:lnTo>
                <a:lnTo>
                  <a:pt x="170942" y="341922"/>
                </a:lnTo>
                <a:lnTo>
                  <a:pt x="170942" y="273545"/>
                </a:lnTo>
                <a:lnTo>
                  <a:pt x="344932" y="273545"/>
                </a:lnTo>
                <a:lnTo>
                  <a:pt x="344932" y="68452"/>
                </a:lnTo>
                <a:lnTo>
                  <a:pt x="170942" y="68452"/>
                </a:lnTo>
                <a:lnTo>
                  <a:pt x="170942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406140" y="3410711"/>
            <a:ext cx="946403" cy="94640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613403" y="3621023"/>
            <a:ext cx="568451" cy="54864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468242" y="3452621"/>
            <a:ext cx="822960" cy="823594"/>
          </a:xfrm>
          <a:custGeom>
            <a:avLst/>
            <a:gdLst/>
            <a:ahLst/>
            <a:cxnLst/>
            <a:rect l="l" t="t" r="r" b="b"/>
            <a:pathLst>
              <a:path w="822960" h="823595">
                <a:moveTo>
                  <a:pt x="411480" y="0"/>
                </a:moveTo>
                <a:lnTo>
                  <a:pt x="344748" y="5386"/>
                </a:lnTo>
                <a:lnTo>
                  <a:pt x="281440" y="20982"/>
                </a:lnTo>
                <a:lnTo>
                  <a:pt x="222403" y="45938"/>
                </a:lnTo>
                <a:lnTo>
                  <a:pt x="168487" y="79406"/>
                </a:lnTo>
                <a:lnTo>
                  <a:pt x="120538" y="120538"/>
                </a:lnTo>
                <a:lnTo>
                  <a:pt x="79406" y="168487"/>
                </a:lnTo>
                <a:lnTo>
                  <a:pt x="45938" y="222403"/>
                </a:lnTo>
                <a:lnTo>
                  <a:pt x="20982" y="281440"/>
                </a:lnTo>
                <a:lnTo>
                  <a:pt x="5386" y="344748"/>
                </a:lnTo>
                <a:lnTo>
                  <a:pt x="0" y="411479"/>
                </a:lnTo>
                <a:lnTo>
                  <a:pt x="1364" y="445233"/>
                </a:lnTo>
                <a:lnTo>
                  <a:pt x="11961" y="510378"/>
                </a:lnTo>
                <a:lnTo>
                  <a:pt x="32343" y="571668"/>
                </a:lnTo>
                <a:lnTo>
                  <a:pt x="61661" y="628257"/>
                </a:lnTo>
                <a:lnTo>
                  <a:pt x="99067" y="679298"/>
                </a:lnTo>
                <a:lnTo>
                  <a:pt x="143714" y="723943"/>
                </a:lnTo>
                <a:lnTo>
                  <a:pt x="194752" y="761347"/>
                </a:lnTo>
                <a:lnTo>
                  <a:pt x="251334" y="790661"/>
                </a:lnTo>
                <a:lnTo>
                  <a:pt x="312613" y="811039"/>
                </a:lnTo>
                <a:lnTo>
                  <a:pt x="377739" y="821634"/>
                </a:lnTo>
                <a:lnTo>
                  <a:pt x="411480" y="822998"/>
                </a:lnTo>
                <a:lnTo>
                  <a:pt x="445220" y="821634"/>
                </a:lnTo>
                <a:lnTo>
                  <a:pt x="510346" y="811039"/>
                </a:lnTo>
                <a:lnTo>
                  <a:pt x="571625" y="790661"/>
                </a:lnTo>
                <a:lnTo>
                  <a:pt x="628207" y="761347"/>
                </a:lnTo>
                <a:lnTo>
                  <a:pt x="679245" y="723943"/>
                </a:lnTo>
                <a:lnTo>
                  <a:pt x="723892" y="679298"/>
                </a:lnTo>
                <a:lnTo>
                  <a:pt x="761298" y="628257"/>
                </a:lnTo>
                <a:lnTo>
                  <a:pt x="790616" y="571668"/>
                </a:lnTo>
                <a:lnTo>
                  <a:pt x="810998" y="510378"/>
                </a:lnTo>
                <a:lnTo>
                  <a:pt x="821595" y="445233"/>
                </a:lnTo>
                <a:lnTo>
                  <a:pt x="822960" y="411479"/>
                </a:lnTo>
                <a:lnTo>
                  <a:pt x="821595" y="377739"/>
                </a:lnTo>
                <a:lnTo>
                  <a:pt x="810998" y="312613"/>
                </a:lnTo>
                <a:lnTo>
                  <a:pt x="790616" y="251334"/>
                </a:lnTo>
                <a:lnTo>
                  <a:pt x="761298" y="194752"/>
                </a:lnTo>
                <a:lnTo>
                  <a:pt x="723892" y="143714"/>
                </a:lnTo>
                <a:lnTo>
                  <a:pt x="679245" y="99067"/>
                </a:lnTo>
                <a:lnTo>
                  <a:pt x="628207" y="61661"/>
                </a:lnTo>
                <a:lnTo>
                  <a:pt x="571625" y="32343"/>
                </a:lnTo>
                <a:lnTo>
                  <a:pt x="510346" y="11961"/>
                </a:lnTo>
                <a:lnTo>
                  <a:pt x="445220" y="1364"/>
                </a:lnTo>
                <a:lnTo>
                  <a:pt x="411480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468242" y="3452621"/>
            <a:ext cx="822960" cy="823594"/>
          </a:xfrm>
          <a:custGeom>
            <a:avLst/>
            <a:gdLst/>
            <a:ahLst/>
            <a:cxnLst/>
            <a:rect l="l" t="t" r="r" b="b"/>
            <a:pathLst>
              <a:path w="822960" h="823595">
                <a:moveTo>
                  <a:pt x="0" y="411479"/>
                </a:moveTo>
                <a:lnTo>
                  <a:pt x="5386" y="344748"/>
                </a:lnTo>
                <a:lnTo>
                  <a:pt x="20982" y="281440"/>
                </a:lnTo>
                <a:lnTo>
                  <a:pt x="45938" y="222403"/>
                </a:lnTo>
                <a:lnTo>
                  <a:pt x="79406" y="168487"/>
                </a:lnTo>
                <a:lnTo>
                  <a:pt x="120538" y="120538"/>
                </a:lnTo>
                <a:lnTo>
                  <a:pt x="168487" y="79406"/>
                </a:lnTo>
                <a:lnTo>
                  <a:pt x="222403" y="45938"/>
                </a:lnTo>
                <a:lnTo>
                  <a:pt x="281440" y="20982"/>
                </a:lnTo>
                <a:lnTo>
                  <a:pt x="344748" y="5386"/>
                </a:lnTo>
                <a:lnTo>
                  <a:pt x="411480" y="0"/>
                </a:lnTo>
                <a:lnTo>
                  <a:pt x="445220" y="1364"/>
                </a:lnTo>
                <a:lnTo>
                  <a:pt x="510346" y="11961"/>
                </a:lnTo>
                <a:lnTo>
                  <a:pt x="571625" y="32343"/>
                </a:lnTo>
                <a:lnTo>
                  <a:pt x="628207" y="61661"/>
                </a:lnTo>
                <a:lnTo>
                  <a:pt x="679245" y="99067"/>
                </a:lnTo>
                <a:lnTo>
                  <a:pt x="723892" y="143714"/>
                </a:lnTo>
                <a:lnTo>
                  <a:pt x="761298" y="194752"/>
                </a:lnTo>
                <a:lnTo>
                  <a:pt x="790616" y="251334"/>
                </a:lnTo>
                <a:lnTo>
                  <a:pt x="810998" y="312613"/>
                </a:lnTo>
                <a:lnTo>
                  <a:pt x="821595" y="377739"/>
                </a:lnTo>
                <a:lnTo>
                  <a:pt x="822960" y="411479"/>
                </a:lnTo>
                <a:lnTo>
                  <a:pt x="821595" y="445233"/>
                </a:lnTo>
                <a:lnTo>
                  <a:pt x="810998" y="510378"/>
                </a:lnTo>
                <a:lnTo>
                  <a:pt x="790616" y="571668"/>
                </a:lnTo>
                <a:lnTo>
                  <a:pt x="761298" y="628257"/>
                </a:lnTo>
                <a:lnTo>
                  <a:pt x="723892" y="679298"/>
                </a:lnTo>
                <a:lnTo>
                  <a:pt x="679245" y="723943"/>
                </a:lnTo>
                <a:lnTo>
                  <a:pt x="628207" y="761347"/>
                </a:lnTo>
                <a:lnTo>
                  <a:pt x="571625" y="790661"/>
                </a:lnTo>
                <a:lnTo>
                  <a:pt x="510346" y="811039"/>
                </a:lnTo>
                <a:lnTo>
                  <a:pt x="445220" y="821634"/>
                </a:lnTo>
                <a:lnTo>
                  <a:pt x="411480" y="822998"/>
                </a:lnTo>
                <a:lnTo>
                  <a:pt x="377739" y="821634"/>
                </a:lnTo>
                <a:lnTo>
                  <a:pt x="312613" y="811039"/>
                </a:lnTo>
                <a:lnTo>
                  <a:pt x="251334" y="790661"/>
                </a:lnTo>
                <a:lnTo>
                  <a:pt x="194752" y="761347"/>
                </a:lnTo>
                <a:lnTo>
                  <a:pt x="143714" y="723943"/>
                </a:lnTo>
                <a:lnTo>
                  <a:pt x="99067" y="679298"/>
                </a:lnTo>
                <a:lnTo>
                  <a:pt x="61661" y="628257"/>
                </a:lnTo>
                <a:lnTo>
                  <a:pt x="32343" y="571668"/>
                </a:lnTo>
                <a:lnTo>
                  <a:pt x="11961" y="510378"/>
                </a:lnTo>
                <a:lnTo>
                  <a:pt x="1364" y="445233"/>
                </a:lnTo>
                <a:lnTo>
                  <a:pt x="0" y="411479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 txBox="1"/>
          <p:nvPr/>
        </p:nvSpPr>
        <p:spPr>
          <a:xfrm>
            <a:off x="3721734" y="3688627"/>
            <a:ext cx="316865" cy="351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1755">
              <a:lnSpc>
                <a:spcPct val="100000"/>
              </a:lnSpc>
            </a:pP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TX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046220" y="3179064"/>
            <a:ext cx="388620" cy="37033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088384" y="3202304"/>
            <a:ext cx="303530" cy="284480"/>
          </a:xfrm>
          <a:custGeom>
            <a:avLst/>
            <a:gdLst/>
            <a:ahLst/>
            <a:cxnLst/>
            <a:rect l="l" t="t" r="r" b="b"/>
            <a:pathLst>
              <a:path w="303529" h="284479">
                <a:moveTo>
                  <a:pt x="237998" y="0"/>
                </a:moveTo>
                <a:lnTo>
                  <a:pt x="19812" y="17652"/>
                </a:lnTo>
                <a:lnTo>
                  <a:pt x="76453" y="55880"/>
                </a:lnTo>
                <a:lnTo>
                  <a:pt x="0" y="169290"/>
                </a:lnTo>
                <a:lnTo>
                  <a:pt x="170052" y="283971"/>
                </a:lnTo>
                <a:lnTo>
                  <a:pt x="246506" y="170687"/>
                </a:lnTo>
                <a:lnTo>
                  <a:pt x="291227" y="170687"/>
                </a:lnTo>
                <a:lnTo>
                  <a:pt x="237998" y="0"/>
                </a:lnTo>
                <a:close/>
              </a:path>
              <a:path w="303529" h="284479">
                <a:moveTo>
                  <a:pt x="291227" y="170687"/>
                </a:moveTo>
                <a:lnTo>
                  <a:pt x="246506" y="170687"/>
                </a:lnTo>
                <a:lnTo>
                  <a:pt x="303149" y="208914"/>
                </a:lnTo>
                <a:lnTo>
                  <a:pt x="291227" y="170687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135122" y="4500874"/>
            <a:ext cx="3108960" cy="584835"/>
          </a:xfrm>
          <a:custGeom>
            <a:avLst/>
            <a:gdLst/>
            <a:ahLst/>
            <a:cxnLst/>
            <a:rect l="l" t="t" r="r" b="b"/>
            <a:pathLst>
              <a:path w="3108960" h="584835">
                <a:moveTo>
                  <a:pt x="0" y="584771"/>
                </a:moveTo>
                <a:lnTo>
                  <a:pt x="3108960" y="584771"/>
                </a:lnTo>
                <a:lnTo>
                  <a:pt x="3108960" y="0"/>
                </a:lnTo>
                <a:lnTo>
                  <a:pt x="0" y="0"/>
                </a:lnTo>
                <a:lnTo>
                  <a:pt x="0" y="584771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135122" y="4500874"/>
            <a:ext cx="3108960" cy="584835"/>
          </a:xfrm>
          <a:custGeom>
            <a:avLst/>
            <a:gdLst/>
            <a:ahLst/>
            <a:cxnLst/>
            <a:rect l="l" t="t" r="r" b="b"/>
            <a:pathLst>
              <a:path w="3108960" h="584835">
                <a:moveTo>
                  <a:pt x="0" y="584771"/>
                </a:moveTo>
                <a:lnTo>
                  <a:pt x="3108960" y="584771"/>
                </a:lnTo>
                <a:lnTo>
                  <a:pt x="3108960" y="0"/>
                </a:lnTo>
                <a:lnTo>
                  <a:pt x="0" y="0"/>
                </a:lnTo>
                <a:lnTo>
                  <a:pt x="0" y="58477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 txBox="1"/>
          <p:nvPr/>
        </p:nvSpPr>
        <p:spPr>
          <a:xfrm>
            <a:off x="3411092" y="4569096"/>
            <a:ext cx="2564130" cy="472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77520" marR="5080" indent="-464820">
              <a:lnSpc>
                <a:spcPct val="100000"/>
              </a:lnSpc>
            </a:pPr>
            <a:r>
              <a:rPr dirty="0" sz="1600" spc="-1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6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6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5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8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600" spc="-5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6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6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6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6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60" b="1">
                <a:solidFill>
                  <a:srgbClr val="FFFFFF"/>
                </a:solidFill>
                <a:latin typeface="Arial"/>
                <a:cs typeface="Arial"/>
              </a:rPr>
              <a:t>cia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65" b="1">
                <a:solidFill>
                  <a:srgbClr val="FFFFFF"/>
                </a:solidFill>
                <a:latin typeface="Arial"/>
                <a:cs typeface="Arial"/>
              </a:rPr>
              <a:t>nno</a:t>
            </a:r>
            <a:r>
              <a:rPr dirty="0" sz="1600" spc="-9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600" spc="-6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6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5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6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65" b="1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dirty="0" sz="1600" spc="-5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65" b="1">
                <a:solidFill>
                  <a:srgbClr val="FFFFFF"/>
                </a:solidFill>
                <a:latin typeface="Arial"/>
                <a:cs typeface="Arial"/>
              </a:rPr>
              <a:t>oug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60" b="1">
                <a:solidFill>
                  <a:srgbClr val="FFFFFF"/>
                </a:solidFill>
                <a:latin typeface="Arial"/>
                <a:cs typeface="Arial"/>
              </a:rPr>
              <a:t>Bi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6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65" b="1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dirty="0" sz="1600" spc="-6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1940"/>
            <a:ext cx="9135530" cy="48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0" y="50"/>
            <a:ext cx="9144000" cy="8177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3296" y="427608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09">
                <a:moveTo>
                  <a:pt x="47625" y="0"/>
                </a:moveTo>
                <a:lnTo>
                  <a:pt x="25526" y="0"/>
                </a:lnTo>
                <a:lnTo>
                  <a:pt x="0" y="28955"/>
                </a:lnTo>
                <a:lnTo>
                  <a:pt x="22098" y="28955"/>
                </a:lnTo>
                <a:lnTo>
                  <a:pt x="4762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13393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91295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0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46934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28507" y="262636"/>
            <a:ext cx="0" cy="137795"/>
          </a:xfrm>
          <a:custGeom>
            <a:avLst/>
            <a:gdLst/>
            <a:ahLst/>
            <a:cxnLst/>
            <a:rect l="l" t="t" r="r" b="b"/>
            <a:pathLst>
              <a:path w="0" h="137795">
                <a:moveTo>
                  <a:pt x="0" y="0"/>
                </a:moveTo>
                <a:lnTo>
                  <a:pt x="0" y="137794"/>
                </a:lnTo>
              </a:path>
            </a:pathLst>
          </a:custGeom>
          <a:ln w="4546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38338" y="248158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 h="0">
                <a:moveTo>
                  <a:pt x="0" y="0"/>
                </a:moveTo>
                <a:lnTo>
                  <a:pt x="178688" y="0"/>
                </a:lnTo>
              </a:path>
            </a:pathLst>
          </a:custGeom>
          <a:ln w="3022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79561" y="233679"/>
            <a:ext cx="209550" cy="167005"/>
          </a:xfrm>
          <a:custGeom>
            <a:avLst/>
            <a:gdLst/>
            <a:ahLst/>
            <a:cxnLst/>
            <a:rect l="l" t="t" r="r" b="b"/>
            <a:pathLst>
              <a:path w="209550" h="167004">
                <a:moveTo>
                  <a:pt x="130937" y="0"/>
                </a:moveTo>
                <a:lnTo>
                  <a:pt x="78232" y="0"/>
                </a:lnTo>
                <a:lnTo>
                  <a:pt x="0" y="166750"/>
                </a:lnTo>
                <a:lnTo>
                  <a:pt x="49276" y="166750"/>
                </a:lnTo>
                <a:lnTo>
                  <a:pt x="62992" y="131064"/>
                </a:lnTo>
                <a:lnTo>
                  <a:pt x="192526" y="131064"/>
                </a:lnTo>
                <a:lnTo>
                  <a:pt x="179695" y="103759"/>
                </a:lnTo>
                <a:lnTo>
                  <a:pt x="73152" y="103759"/>
                </a:lnTo>
                <a:lnTo>
                  <a:pt x="103759" y="28956"/>
                </a:lnTo>
                <a:lnTo>
                  <a:pt x="144543" y="28956"/>
                </a:lnTo>
                <a:lnTo>
                  <a:pt x="130937" y="0"/>
                </a:lnTo>
                <a:close/>
              </a:path>
              <a:path w="209550" h="167004">
                <a:moveTo>
                  <a:pt x="192526" y="131064"/>
                </a:moveTo>
                <a:lnTo>
                  <a:pt x="146304" y="131064"/>
                </a:lnTo>
                <a:lnTo>
                  <a:pt x="159893" y="166750"/>
                </a:lnTo>
                <a:lnTo>
                  <a:pt x="209296" y="166750"/>
                </a:lnTo>
                <a:lnTo>
                  <a:pt x="192526" y="131064"/>
                </a:lnTo>
                <a:close/>
              </a:path>
              <a:path w="209550" h="167004">
                <a:moveTo>
                  <a:pt x="144543" y="28956"/>
                </a:moveTo>
                <a:lnTo>
                  <a:pt x="103759" y="28956"/>
                </a:lnTo>
                <a:lnTo>
                  <a:pt x="134366" y="103759"/>
                </a:lnTo>
                <a:lnTo>
                  <a:pt x="179695" y="103759"/>
                </a:lnTo>
                <a:lnTo>
                  <a:pt x="144543" y="2895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26010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88275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66177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1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21815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00892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82494" y="230412"/>
            <a:ext cx="186690" cy="173990"/>
          </a:xfrm>
          <a:custGeom>
            <a:avLst/>
            <a:gdLst/>
            <a:ahLst/>
            <a:cxnLst/>
            <a:rect l="l" t="t" r="r" b="b"/>
            <a:pathLst>
              <a:path w="186690" h="173990">
                <a:moveTo>
                  <a:pt x="94067" y="0"/>
                </a:moveTo>
                <a:lnTo>
                  <a:pt x="44129" y="10587"/>
                </a:lnTo>
                <a:lnTo>
                  <a:pt x="7360" y="46820"/>
                </a:lnTo>
                <a:lnTo>
                  <a:pt x="0" y="98949"/>
                </a:lnTo>
                <a:lnTo>
                  <a:pt x="1929" y="111517"/>
                </a:lnTo>
                <a:lnTo>
                  <a:pt x="23416" y="149633"/>
                </a:lnTo>
                <a:lnTo>
                  <a:pt x="61644" y="169117"/>
                </a:lnTo>
                <a:lnTo>
                  <a:pt x="100452" y="173410"/>
                </a:lnTo>
                <a:lnTo>
                  <a:pt x="111776" y="172666"/>
                </a:lnTo>
                <a:lnTo>
                  <a:pt x="162377" y="157325"/>
                </a:lnTo>
                <a:lnTo>
                  <a:pt x="172748" y="147920"/>
                </a:lnTo>
                <a:lnTo>
                  <a:pt x="104407" y="147920"/>
                </a:lnTo>
                <a:lnTo>
                  <a:pt x="95294" y="147892"/>
                </a:lnTo>
                <a:lnTo>
                  <a:pt x="53554" y="125070"/>
                </a:lnTo>
                <a:lnTo>
                  <a:pt x="45611" y="83448"/>
                </a:lnTo>
                <a:lnTo>
                  <a:pt x="46919" y="72521"/>
                </a:lnTo>
                <a:lnTo>
                  <a:pt x="64065" y="35738"/>
                </a:lnTo>
                <a:lnTo>
                  <a:pt x="89548" y="25619"/>
                </a:lnTo>
                <a:lnTo>
                  <a:pt x="170957" y="25619"/>
                </a:lnTo>
                <a:lnTo>
                  <a:pt x="169844" y="24242"/>
                </a:lnTo>
                <a:lnTo>
                  <a:pt x="133388" y="4894"/>
                </a:lnTo>
                <a:lnTo>
                  <a:pt x="108144" y="556"/>
                </a:lnTo>
                <a:lnTo>
                  <a:pt x="94067" y="0"/>
                </a:lnTo>
                <a:close/>
              </a:path>
              <a:path w="186690" h="173990">
                <a:moveTo>
                  <a:pt x="186441" y="109820"/>
                </a:moveTo>
                <a:lnTo>
                  <a:pt x="140348" y="109820"/>
                </a:lnTo>
                <a:lnTo>
                  <a:pt x="140348" y="116170"/>
                </a:lnTo>
                <a:lnTo>
                  <a:pt x="139205" y="122266"/>
                </a:lnTo>
                <a:lnTo>
                  <a:pt x="104407" y="147920"/>
                </a:lnTo>
                <a:lnTo>
                  <a:pt x="172748" y="147920"/>
                </a:lnTo>
                <a:lnTo>
                  <a:pt x="179669" y="137949"/>
                </a:lnTo>
                <a:lnTo>
                  <a:pt x="184417" y="125568"/>
                </a:lnTo>
                <a:lnTo>
                  <a:pt x="185560" y="120615"/>
                </a:lnTo>
                <a:lnTo>
                  <a:pt x="186322" y="115281"/>
                </a:lnTo>
                <a:lnTo>
                  <a:pt x="186441" y="109820"/>
                </a:lnTo>
                <a:close/>
              </a:path>
              <a:path w="186690" h="173990">
                <a:moveTo>
                  <a:pt x="170957" y="25619"/>
                </a:moveTo>
                <a:lnTo>
                  <a:pt x="103899" y="25619"/>
                </a:lnTo>
                <a:lnTo>
                  <a:pt x="110376" y="26508"/>
                </a:lnTo>
                <a:lnTo>
                  <a:pt x="119077" y="29445"/>
                </a:lnTo>
                <a:lnTo>
                  <a:pt x="139700" y="60290"/>
                </a:lnTo>
                <a:lnTo>
                  <a:pt x="185560" y="60290"/>
                </a:lnTo>
                <a:lnTo>
                  <a:pt x="185179" y="56861"/>
                </a:lnTo>
                <a:lnTo>
                  <a:pt x="184671" y="53178"/>
                </a:lnTo>
                <a:lnTo>
                  <a:pt x="182507" y="44433"/>
                </a:lnTo>
                <a:lnTo>
                  <a:pt x="177592" y="33828"/>
                </a:lnTo>
                <a:lnTo>
                  <a:pt x="170957" y="256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87944" y="446409"/>
            <a:ext cx="41275" cy="105410"/>
          </a:xfrm>
          <a:custGeom>
            <a:avLst/>
            <a:gdLst/>
            <a:ahLst/>
            <a:cxnLst/>
            <a:rect l="l" t="t" r="r" b="b"/>
            <a:pathLst>
              <a:path w="41275" h="105409">
                <a:moveTo>
                  <a:pt x="40766" y="0"/>
                </a:moveTo>
                <a:lnTo>
                  <a:pt x="39243" y="122"/>
                </a:lnTo>
                <a:lnTo>
                  <a:pt x="1" y="3677"/>
                </a:lnTo>
                <a:lnTo>
                  <a:pt x="0" y="9520"/>
                </a:lnTo>
                <a:lnTo>
                  <a:pt x="17145" y="11552"/>
                </a:lnTo>
                <a:lnTo>
                  <a:pt x="17145" y="105369"/>
                </a:lnTo>
                <a:lnTo>
                  <a:pt x="40766" y="105405"/>
                </a:lnTo>
                <a:lnTo>
                  <a:pt x="4076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49158" y="478662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59">
                <a:moveTo>
                  <a:pt x="33655" y="0"/>
                </a:moveTo>
                <a:lnTo>
                  <a:pt x="32131" y="253"/>
                </a:lnTo>
                <a:lnTo>
                  <a:pt x="336" y="5155"/>
                </a:lnTo>
                <a:lnTo>
                  <a:pt x="0" y="10667"/>
                </a:lnTo>
                <a:lnTo>
                  <a:pt x="1524" y="10667"/>
                </a:lnTo>
                <a:lnTo>
                  <a:pt x="11557" y="11049"/>
                </a:lnTo>
                <a:lnTo>
                  <a:pt x="13843" y="13081"/>
                </a:lnTo>
                <a:lnTo>
                  <a:pt x="13843" y="72377"/>
                </a:lnTo>
                <a:lnTo>
                  <a:pt x="33655" y="73151"/>
                </a:lnTo>
                <a:lnTo>
                  <a:pt x="33655" y="37130"/>
                </a:lnTo>
                <a:lnTo>
                  <a:pt x="37869" y="23521"/>
                </a:lnTo>
                <a:lnTo>
                  <a:pt x="47925" y="14251"/>
                </a:lnTo>
                <a:lnTo>
                  <a:pt x="81056" y="14251"/>
                </a:lnTo>
                <a:lnTo>
                  <a:pt x="80496" y="12018"/>
                </a:lnTo>
                <a:lnTo>
                  <a:pt x="36714" y="12018"/>
                </a:lnTo>
                <a:lnTo>
                  <a:pt x="33655" y="10667"/>
                </a:lnTo>
                <a:lnTo>
                  <a:pt x="33655" y="0"/>
                </a:lnTo>
                <a:close/>
              </a:path>
              <a:path w="83820" h="73659">
                <a:moveTo>
                  <a:pt x="81056" y="14251"/>
                </a:moveTo>
                <a:lnTo>
                  <a:pt x="47925" y="14251"/>
                </a:lnTo>
                <a:lnTo>
                  <a:pt x="61003" y="18230"/>
                </a:lnTo>
                <a:lnTo>
                  <a:pt x="63368" y="31854"/>
                </a:lnTo>
                <a:lnTo>
                  <a:pt x="63372" y="73132"/>
                </a:lnTo>
                <a:lnTo>
                  <a:pt x="83312" y="73151"/>
                </a:lnTo>
                <a:lnTo>
                  <a:pt x="83312" y="23253"/>
                </a:lnTo>
                <a:lnTo>
                  <a:pt x="81056" y="14251"/>
                </a:lnTo>
                <a:close/>
              </a:path>
              <a:path w="83820" h="73659">
                <a:moveTo>
                  <a:pt x="61341" y="253"/>
                </a:moveTo>
                <a:lnTo>
                  <a:pt x="46385" y="4056"/>
                </a:lnTo>
                <a:lnTo>
                  <a:pt x="36714" y="12018"/>
                </a:lnTo>
                <a:lnTo>
                  <a:pt x="80496" y="12018"/>
                </a:lnTo>
                <a:lnTo>
                  <a:pt x="79651" y="8643"/>
                </a:lnTo>
                <a:lnTo>
                  <a:pt x="69088" y="1207"/>
                </a:lnTo>
                <a:lnTo>
                  <a:pt x="6134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856346" y="47866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0" y="56641"/>
                </a:moveTo>
                <a:lnTo>
                  <a:pt x="0" y="72009"/>
                </a:lnTo>
                <a:lnTo>
                  <a:pt x="1397" y="72136"/>
                </a:lnTo>
                <a:lnTo>
                  <a:pt x="5460" y="73025"/>
                </a:lnTo>
                <a:lnTo>
                  <a:pt x="12700" y="74929"/>
                </a:lnTo>
                <a:lnTo>
                  <a:pt x="22859" y="74929"/>
                </a:lnTo>
                <a:lnTo>
                  <a:pt x="39664" y="72322"/>
                </a:lnTo>
                <a:lnTo>
                  <a:pt x="49534" y="65532"/>
                </a:lnTo>
                <a:lnTo>
                  <a:pt x="14350" y="65532"/>
                </a:lnTo>
                <a:lnTo>
                  <a:pt x="6730" y="60706"/>
                </a:lnTo>
                <a:lnTo>
                  <a:pt x="2158" y="58038"/>
                </a:lnTo>
                <a:lnTo>
                  <a:pt x="0" y="56641"/>
                </a:lnTo>
                <a:close/>
              </a:path>
              <a:path w="54609" h="74929">
                <a:moveTo>
                  <a:pt x="36702" y="0"/>
                </a:moveTo>
                <a:lnTo>
                  <a:pt x="29209" y="0"/>
                </a:lnTo>
                <a:lnTo>
                  <a:pt x="12797" y="2849"/>
                </a:lnTo>
                <a:lnTo>
                  <a:pt x="2785" y="10910"/>
                </a:lnTo>
                <a:lnTo>
                  <a:pt x="3816" y="27349"/>
                </a:lnTo>
                <a:lnTo>
                  <a:pt x="10258" y="37033"/>
                </a:lnTo>
                <a:lnTo>
                  <a:pt x="19333" y="42817"/>
                </a:lnTo>
                <a:lnTo>
                  <a:pt x="36449" y="51181"/>
                </a:lnTo>
                <a:lnTo>
                  <a:pt x="36449" y="62357"/>
                </a:lnTo>
                <a:lnTo>
                  <a:pt x="31750" y="65532"/>
                </a:lnTo>
                <a:lnTo>
                  <a:pt x="49534" y="65532"/>
                </a:lnTo>
                <a:lnTo>
                  <a:pt x="50446" y="64904"/>
                </a:lnTo>
                <a:lnTo>
                  <a:pt x="54353" y="53281"/>
                </a:lnTo>
                <a:lnTo>
                  <a:pt x="49945" y="40664"/>
                </a:lnTo>
                <a:lnTo>
                  <a:pt x="39564" y="32473"/>
                </a:lnTo>
                <a:lnTo>
                  <a:pt x="24256" y="24637"/>
                </a:lnTo>
                <a:lnTo>
                  <a:pt x="17652" y="21336"/>
                </a:lnTo>
                <a:lnTo>
                  <a:pt x="17652" y="10033"/>
                </a:lnTo>
                <a:lnTo>
                  <a:pt x="25019" y="9271"/>
                </a:lnTo>
                <a:lnTo>
                  <a:pt x="49275" y="9271"/>
                </a:lnTo>
                <a:lnTo>
                  <a:pt x="49275" y="2794"/>
                </a:lnTo>
                <a:lnTo>
                  <a:pt x="46862" y="2286"/>
                </a:lnTo>
                <a:lnTo>
                  <a:pt x="36702" y="0"/>
                </a:lnTo>
                <a:close/>
              </a:path>
              <a:path w="54609" h="74929">
                <a:moveTo>
                  <a:pt x="49275" y="9271"/>
                </a:moveTo>
                <a:lnTo>
                  <a:pt x="36195" y="9271"/>
                </a:lnTo>
                <a:lnTo>
                  <a:pt x="46354" y="15621"/>
                </a:lnTo>
                <a:lnTo>
                  <a:pt x="49275" y="17525"/>
                </a:lnTo>
                <a:lnTo>
                  <a:pt x="49275" y="92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20990" y="478662"/>
            <a:ext cx="83820" cy="104139"/>
          </a:xfrm>
          <a:custGeom>
            <a:avLst/>
            <a:gdLst/>
            <a:ahLst/>
            <a:cxnLst/>
            <a:rect l="l" t="t" r="r" b="b"/>
            <a:pathLst>
              <a:path w="83820" h="104140">
                <a:moveTo>
                  <a:pt x="33146" y="0"/>
                </a:moveTo>
                <a:lnTo>
                  <a:pt x="264" y="5165"/>
                </a:lnTo>
                <a:lnTo>
                  <a:pt x="0" y="10795"/>
                </a:lnTo>
                <a:lnTo>
                  <a:pt x="1396" y="10795"/>
                </a:lnTo>
                <a:lnTo>
                  <a:pt x="11302" y="11049"/>
                </a:lnTo>
                <a:lnTo>
                  <a:pt x="13080" y="12953"/>
                </a:lnTo>
                <a:lnTo>
                  <a:pt x="13081" y="103864"/>
                </a:lnTo>
                <a:lnTo>
                  <a:pt x="33019" y="103886"/>
                </a:lnTo>
                <a:lnTo>
                  <a:pt x="33019" y="78229"/>
                </a:lnTo>
                <a:lnTo>
                  <a:pt x="36702" y="71247"/>
                </a:lnTo>
                <a:lnTo>
                  <a:pt x="69168" y="71247"/>
                </a:lnTo>
                <a:lnTo>
                  <a:pt x="77205" y="65139"/>
                </a:lnTo>
                <a:lnTo>
                  <a:pt x="78769" y="61891"/>
                </a:lnTo>
                <a:lnTo>
                  <a:pt x="56120" y="61891"/>
                </a:lnTo>
                <a:lnTo>
                  <a:pt x="39765" y="59429"/>
                </a:lnTo>
                <a:lnTo>
                  <a:pt x="33723" y="49900"/>
                </a:lnTo>
                <a:lnTo>
                  <a:pt x="33019" y="36195"/>
                </a:lnTo>
                <a:lnTo>
                  <a:pt x="34692" y="23019"/>
                </a:lnTo>
                <a:lnTo>
                  <a:pt x="43289" y="11979"/>
                </a:lnTo>
                <a:lnTo>
                  <a:pt x="48386" y="11049"/>
                </a:lnTo>
                <a:lnTo>
                  <a:pt x="75553" y="11049"/>
                </a:lnTo>
                <a:lnTo>
                  <a:pt x="75139" y="10413"/>
                </a:lnTo>
                <a:lnTo>
                  <a:pt x="33146" y="10413"/>
                </a:lnTo>
                <a:lnTo>
                  <a:pt x="33146" y="0"/>
                </a:lnTo>
                <a:close/>
              </a:path>
              <a:path w="83820" h="104140">
                <a:moveTo>
                  <a:pt x="69168" y="71247"/>
                </a:moveTo>
                <a:lnTo>
                  <a:pt x="36702" y="71247"/>
                </a:lnTo>
                <a:lnTo>
                  <a:pt x="42417" y="75311"/>
                </a:lnTo>
                <a:lnTo>
                  <a:pt x="53339" y="75311"/>
                </a:lnTo>
                <a:lnTo>
                  <a:pt x="67202" y="72741"/>
                </a:lnTo>
                <a:lnTo>
                  <a:pt x="69168" y="71247"/>
                </a:lnTo>
                <a:close/>
              </a:path>
              <a:path w="83820" h="104140">
                <a:moveTo>
                  <a:pt x="75553" y="11049"/>
                </a:moveTo>
                <a:lnTo>
                  <a:pt x="48386" y="11049"/>
                </a:lnTo>
                <a:lnTo>
                  <a:pt x="59979" y="17644"/>
                </a:lnTo>
                <a:lnTo>
                  <a:pt x="63366" y="31698"/>
                </a:lnTo>
                <a:lnTo>
                  <a:pt x="61642" y="51516"/>
                </a:lnTo>
                <a:lnTo>
                  <a:pt x="56120" y="61891"/>
                </a:lnTo>
                <a:lnTo>
                  <a:pt x="78769" y="61891"/>
                </a:lnTo>
                <a:lnTo>
                  <a:pt x="83211" y="52667"/>
                </a:lnTo>
                <a:lnTo>
                  <a:pt x="82741" y="31690"/>
                </a:lnTo>
                <a:lnTo>
                  <a:pt x="79191" y="16639"/>
                </a:lnTo>
                <a:lnTo>
                  <a:pt x="75553" y="11049"/>
                </a:lnTo>
                <a:close/>
              </a:path>
              <a:path w="83820" h="104140">
                <a:moveTo>
                  <a:pt x="54101" y="253"/>
                </a:moveTo>
                <a:lnTo>
                  <a:pt x="46735" y="253"/>
                </a:lnTo>
                <a:lnTo>
                  <a:pt x="39624" y="3683"/>
                </a:lnTo>
                <a:lnTo>
                  <a:pt x="33146" y="10413"/>
                </a:lnTo>
                <a:lnTo>
                  <a:pt x="75139" y="10413"/>
                </a:lnTo>
                <a:lnTo>
                  <a:pt x="72805" y="6826"/>
                </a:lnTo>
                <a:lnTo>
                  <a:pt x="63832" y="1594"/>
                </a:lnTo>
                <a:lnTo>
                  <a:pt x="5410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19668" y="478831"/>
            <a:ext cx="34290" cy="73025"/>
          </a:xfrm>
          <a:custGeom>
            <a:avLst/>
            <a:gdLst/>
            <a:ahLst/>
            <a:cxnLst/>
            <a:rect l="l" t="t" r="r" b="b"/>
            <a:pathLst>
              <a:path w="34290" h="73025">
                <a:moveTo>
                  <a:pt x="34035" y="0"/>
                </a:moveTo>
                <a:lnTo>
                  <a:pt x="32257" y="85"/>
                </a:lnTo>
                <a:lnTo>
                  <a:pt x="0" y="5038"/>
                </a:lnTo>
                <a:lnTo>
                  <a:pt x="0" y="10499"/>
                </a:lnTo>
                <a:lnTo>
                  <a:pt x="1524" y="10499"/>
                </a:lnTo>
                <a:lnTo>
                  <a:pt x="11429" y="10880"/>
                </a:lnTo>
                <a:lnTo>
                  <a:pt x="13588" y="12785"/>
                </a:lnTo>
                <a:lnTo>
                  <a:pt x="13588" y="72209"/>
                </a:lnTo>
                <a:lnTo>
                  <a:pt x="34035" y="72983"/>
                </a:lnTo>
                <a:lnTo>
                  <a:pt x="3403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31606" y="448055"/>
            <a:ext cx="24130" cy="20955"/>
          </a:xfrm>
          <a:custGeom>
            <a:avLst/>
            <a:gdLst/>
            <a:ahLst/>
            <a:cxnLst/>
            <a:rect l="l" t="t" r="r" b="b"/>
            <a:pathLst>
              <a:path w="24129" h="20954">
                <a:moveTo>
                  <a:pt x="18288" y="0"/>
                </a:moveTo>
                <a:lnTo>
                  <a:pt x="5207" y="0"/>
                </a:lnTo>
                <a:lnTo>
                  <a:pt x="0" y="4572"/>
                </a:lnTo>
                <a:lnTo>
                  <a:pt x="0" y="15748"/>
                </a:lnTo>
                <a:lnTo>
                  <a:pt x="5207" y="20447"/>
                </a:lnTo>
                <a:lnTo>
                  <a:pt x="18288" y="20447"/>
                </a:lnTo>
                <a:lnTo>
                  <a:pt x="23749" y="15748"/>
                </a:lnTo>
                <a:lnTo>
                  <a:pt x="23749" y="4572"/>
                </a:lnTo>
                <a:lnTo>
                  <a:pt x="1828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72373" y="478662"/>
            <a:ext cx="64769" cy="73660"/>
          </a:xfrm>
          <a:custGeom>
            <a:avLst/>
            <a:gdLst/>
            <a:ahLst/>
            <a:cxnLst/>
            <a:rect l="l" t="t" r="r" b="b"/>
            <a:pathLst>
              <a:path w="64770" h="73659">
                <a:moveTo>
                  <a:pt x="33527" y="0"/>
                </a:moveTo>
                <a:lnTo>
                  <a:pt x="306" y="5159"/>
                </a:lnTo>
                <a:lnTo>
                  <a:pt x="0" y="10667"/>
                </a:lnTo>
                <a:lnTo>
                  <a:pt x="1270" y="10667"/>
                </a:lnTo>
                <a:lnTo>
                  <a:pt x="11429" y="11049"/>
                </a:lnTo>
                <a:lnTo>
                  <a:pt x="13461" y="12953"/>
                </a:lnTo>
                <a:lnTo>
                  <a:pt x="13461" y="72377"/>
                </a:lnTo>
                <a:lnTo>
                  <a:pt x="33527" y="73151"/>
                </a:lnTo>
                <a:lnTo>
                  <a:pt x="33527" y="37619"/>
                </a:lnTo>
                <a:lnTo>
                  <a:pt x="35728" y="26250"/>
                </a:lnTo>
                <a:lnTo>
                  <a:pt x="46789" y="16972"/>
                </a:lnTo>
                <a:lnTo>
                  <a:pt x="56642" y="16001"/>
                </a:lnTo>
                <a:lnTo>
                  <a:pt x="64643" y="16001"/>
                </a:lnTo>
                <a:lnTo>
                  <a:pt x="64643" y="14732"/>
                </a:lnTo>
                <a:lnTo>
                  <a:pt x="33527" y="14732"/>
                </a:lnTo>
                <a:lnTo>
                  <a:pt x="33527" y="0"/>
                </a:lnTo>
                <a:close/>
              </a:path>
              <a:path w="64770" h="73659">
                <a:moveTo>
                  <a:pt x="64643" y="16001"/>
                </a:moveTo>
                <a:lnTo>
                  <a:pt x="56642" y="16001"/>
                </a:lnTo>
                <a:lnTo>
                  <a:pt x="59054" y="16763"/>
                </a:lnTo>
                <a:lnTo>
                  <a:pt x="61468" y="17272"/>
                </a:lnTo>
                <a:lnTo>
                  <a:pt x="64643" y="18287"/>
                </a:lnTo>
                <a:lnTo>
                  <a:pt x="64643" y="16001"/>
                </a:lnTo>
                <a:close/>
              </a:path>
              <a:path w="64770" h="73659">
                <a:moveTo>
                  <a:pt x="57023" y="253"/>
                </a:moveTo>
                <a:lnTo>
                  <a:pt x="42672" y="253"/>
                </a:lnTo>
                <a:lnTo>
                  <a:pt x="36702" y="8254"/>
                </a:lnTo>
                <a:lnTo>
                  <a:pt x="33527" y="14732"/>
                </a:lnTo>
                <a:lnTo>
                  <a:pt x="64643" y="14732"/>
                </a:lnTo>
                <a:lnTo>
                  <a:pt x="64643" y="1142"/>
                </a:lnTo>
                <a:lnTo>
                  <a:pt x="63500" y="1015"/>
                </a:lnTo>
                <a:lnTo>
                  <a:pt x="60198" y="381"/>
                </a:lnTo>
                <a:lnTo>
                  <a:pt x="57023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46077" y="479240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64" y="0"/>
                </a:moveTo>
                <a:lnTo>
                  <a:pt x="25997" y="1407"/>
                </a:lnTo>
                <a:lnTo>
                  <a:pt x="12575" y="6351"/>
                </a:lnTo>
                <a:lnTo>
                  <a:pt x="4081" y="14771"/>
                </a:lnTo>
                <a:lnTo>
                  <a:pt x="0" y="26605"/>
                </a:lnTo>
                <a:lnTo>
                  <a:pt x="1564" y="43893"/>
                </a:lnTo>
                <a:lnTo>
                  <a:pt x="6725" y="57183"/>
                </a:lnTo>
                <a:lnTo>
                  <a:pt x="15209" y="66602"/>
                </a:lnTo>
                <a:lnTo>
                  <a:pt x="26740" y="72278"/>
                </a:lnTo>
                <a:lnTo>
                  <a:pt x="41044" y="74339"/>
                </a:lnTo>
                <a:lnTo>
                  <a:pt x="57176" y="72798"/>
                </a:lnTo>
                <a:lnTo>
                  <a:pt x="66415" y="70357"/>
                </a:lnTo>
                <a:lnTo>
                  <a:pt x="67774" y="69906"/>
                </a:lnTo>
                <a:lnTo>
                  <a:pt x="67774" y="63429"/>
                </a:lnTo>
                <a:lnTo>
                  <a:pt x="50375" y="63429"/>
                </a:lnTo>
                <a:lnTo>
                  <a:pt x="35380" y="59571"/>
                </a:lnTo>
                <a:lnTo>
                  <a:pt x="26034" y="49834"/>
                </a:lnTo>
                <a:lnTo>
                  <a:pt x="21558" y="36973"/>
                </a:lnTo>
                <a:lnTo>
                  <a:pt x="30701" y="33099"/>
                </a:lnTo>
                <a:lnTo>
                  <a:pt x="48165" y="31210"/>
                </a:lnTo>
                <a:lnTo>
                  <a:pt x="64113" y="30594"/>
                </a:lnTo>
                <a:lnTo>
                  <a:pt x="69171" y="29139"/>
                </a:lnTo>
                <a:lnTo>
                  <a:pt x="67828" y="21900"/>
                </a:lnTo>
                <a:lnTo>
                  <a:pt x="22490" y="21900"/>
                </a:lnTo>
                <a:lnTo>
                  <a:pt x="21673" y="16693"/>
                </a:lnTo>
                <a:lnTo>
                  <a:pt x="24848" y="7168"/>
                </a:lnTo>
                <a:lnTo>
                  <a:pt x="60299" y="7168"/>
                </a:lnTo>
                <a:lnTo>
                  <a:pt x="58368" y="4849"/>
                </a:lnTo>
                <a:lnTo>
                  <a:pt x="44864" y="0"/>
                </a:lnTo>
                <a:close/>
              </a:path>
              <a:path w="69215" h="74929">
                <a:moveTo>
                  <a:pt x="67774" y="60381"/>
                </a:moveTo>
                <a:lnTo>
                  <a:pt x="65869" y="61143"/>
                </a:lnTo>
                <a:lnTo>
                  <a:pt x="62567" y="62159"/>
                </a:lnTo>
                <a:lnTo>
                  <a:pt x="56852" y="63429"/>
                </a:lnTo>
                <a:lnTo>
                  <a:pt x="67774" y="63429"/>
                </a:lnTo>
                <a:lnTo>
                  <a:pt x="67774" y="60381"/>
                </a:lnTo>
                <a:close/>
              </a:path>
              <a:path w="69215" h="74929">
                <a:moveTo>
                  <a:pt x="60299" y="7168"/>
                </a:moveTo>
                <a:lnTo>
                  <a:pt x="46438" y="7168"/>
                </a:lnTo>
                <a:lnTo>
                  <a:pt x="49232" y="14915"/>
                </a:lnTo>
                <a:lnTo>
                  <a:pt x="49359" y="21900"/>
                </a:lnTo>
                <a:lnTo>
                  <a:pt x="67828" y="21900"/>
                </a:lnTo>
                <a:lnTo>
                  <a:pt x="66470" y="14581"/>
                </a:lnTo>
                <a:lnTo>
                  <a:pt x="60299" y="71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36026" y="444880"/>
            <a:ext cx="81915" cy="107314"/>
          </a:xfrm>
          <a:custGeom>
            <a:avLst/>
            <a:gdLst/>
            <a:ahLst/>
            <a:cxnLst/>
            <a:rect l="l" t="t" r="r" b="b"/>
            <a:pathLst>
              <a:path w="81915" h="107315">
                <a:moveTo>
                  <a:pt x="31242" y="0"/>
                </a:moveTo>
                <a:lnTo>
                  <a:pt x="225" y="3908"/>
                </a:lnTo>
                <a:lnTo>
                  <a:pt x="0" y="9398"/>
                </a:lnTo>
                <a:lnTo>
                  <a:pt x="1524" y="9398"/>
                </a:lnTo>
                <a:lnTo>
                  <a:pt x="11049" y="9779"/>
                </a:lnTo>
                <a:lnTo>
                  <a:pt x="13207" y="12065"/>
                </a:lnTo>
                <a:lnTo>
                  <a:pt x="13207" y="106833"/>
                </a:lnTo>
                <a:lnTo>
                  <a:pt x="32766" y="106934"/>
                </a:lnTo>
                <a:lnTo>
                  <a:pt x="32765" y="71302"/>
                </a:lnTo>
                <a:lnTo>
                  <a:pt x="37002" y="55980"/>
                </a:lnTo>
                <a:lnTo>
                  <a:pt x="46558" y="47361"/>
                </a:lnTo>
                <a:lnTo>
                  <a:pt x="62229" y="46355"/>
                </a:lnTo>
                <a:lnTo>
                  <a:pt x="79341" y="46355"/>
                </a:lnTo>
                <a:lnTo>
                  <a:pt x="78595" y="45235"/>
                </a:lnTo>
                <a:lnTo>
                  <a:pt x="35534" y="45235"/>
                </a:lnTo>
                <a:lnTo>
                  <a:pt x="33805" y="34828"/>
                </a:lnTo>
                <a:lnTo>
                  <a:pt x="33006" y="17256"/>
                </a:lnTo>
                <a:lnTo>
                  <a:pt x="32778" y="2739"/>
                </a:lnTo>
                <a:lnTo>
                  <a:pt x="31242" y="0"/>
                </a:lnTo>
                <a:close/>
              </a:path>
              <a:path w="81915" h="107315">
                <a:moveTo>
                  <a:pt x="79341" y="46355"/>
                </a:moveTo>
                <a:lnTo>
                  <a:pt x="62229" y="46355"/>
                </a:lnTo>
                <a:lnTo>
                  <a:pt x="62229" y="106774"/>
                </a:lnTo>
                <a:lnTo>
                  <a:pt x="81660" y="106934"/>
                </a:lnTo>
                <a:lnTo>
                  <a:pt x="81660" y="60032"/>
                </a:lnTo>
                <a:lnTo>
                  <a:pt x="80567" y="48193"/>
                </a:lnTo>
                <a:lnTo>
                  <a:pt x="79341" y="46355"/>
                </a:lnTo>
                <a:close/>
              </a:path>
              <a:path w="81915" h="107315">
                <a:moveTo>
                  <a:pt x="59690" y="33401"/>
                </a:moveTo>
                <a:lnTo>
                  <a:pt x="44954" y="37122"/>
                </a:lnTo>
                <a:lnTo>
                  <a:pt x="35534" y="45235"/>
                </a:lnTo>
                <a:lnTo>
                  <a:pt x="78595" y="45235"/>
                </a:lnTo>
                <a:lnTo>
                  <a:pt x="72912" y="36712"/>
                </a:lnTo>
                <a:lnTo>
                  <a:pt x="59690" y="3340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438686" y="479225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41" y="0"/>
                </a:moveTo>
                <a:lnTo>
                  <a:pt x="26029" y="1416"/>
                </a:lnTo>
                <a:lnTo>
                  <a:pt x="12613" y="6370"/>
                </a:lnTo>
                <a:lnTo>
                  <a:pt x="4100" y="14799"/>
                </a:lnTo>
                <a:lnTo>
                  <a:pt x="0" y="26645"/>
                </a:lnTo>
                <a:lnTo>
                  <a:pt x="1557" y="43884"/>
                </a:lnTo>
                <a:lnTo>
                  <a:pt x="6707" y="57150"/>
                </a:lnTo>
                <a:lnTo>
                  <a:pt x="15188" y="66565"/>
                </a:lnTo>
                <a:lnTo>
                  <a:pt x="26739" y="72257"/>
                </a:lnTo>
                <a:lnTo>
                  <a:pt x="41098" y="74350"/>
                </a:lnTo>
                <a:lnTo>
                  <a:pt x="57209" y="72807"/>
                </a:lnTo>
                <a:lnTo>
                  <a:pt x="66437" y="70365"/>
                </a:lnTo>
                <a:lnTo>
                  <a:pt x="67773" y="69922"/>
                </a:lnTo>
                <a:lnTo>
                  <a:pt x="67773" y="63445"/>
                </a:lnTo>
                <a:lnTo>
                  <a:pt x="50374" y="63445"/>
                </a:lnTo>
                <a:lnTo>
                  <a:pt x="35306" y="59559"/>
                </a:lnTo>
                <a:lnTo>
                  <a:pt x="26044" y="49759"/>
                </a:lnTo>
                <a:lnTo>
                  <a:pt x="21728" y="36832"/>
                </a:lnTo>
                <a:lnTo>
                  <a:pt x="30827" y="33042"/>
                </a:lnTo>
                <a:lnTo>
                  <a:pt x="48328" y="31201"/>
                </a:lnTo>
                <a:lnTo>
                  <a:pt x="64255" y="30605"/>
                </a:lnTo>
                <a:lnTo>
                  <a:pt x="69170" y="29155"/>
                </a:lnTo>
                <a:lnTo>
                  <a:pt x="67826" y="21916"/>
                </a:lnTo>
                <a:lnTo>
                  <a:pt x="22530" y="21916"/>
                </a:lnTo>
                <a:lnTo>
                  <a:pt x="21545" y="16709"/>
                </a:lnTo>
                <a:lnTo>
                  <a:pt x="24847" y="7184"/>
                </a:lnTo>
                <a:lnTo>
                  <a:pt x="60304" y="7184"/>
                </a:lnTo>
                <a:lnTo>
                  <a:pt x="58345" y="4833"/>
                </a:lnTo>
                <a:lnTo>
                  <a:pt x="44841" y="0"/>
                </a:lnTo>
                <a:close/>
              </a:path>
              <a:path w="69215" h="74929">
                <a:moveTo>
                  <a:pt x="67773" y="60397"/>
                </a:moveTo>
                <a:lnTo>
                  <a:pt x="65868" y="61159"/>
                </a:lnTo>
                <a:lnTo>
                  <a:pt x="62566" y="62175"/>
                </a:lnTo>
                <a:lnTo>
                  <a:pt x="56851" y="63445"/>
                </a:lnTo>
                <a:lnTo>
                  <a:pt x="67773" y="63445"/>
                </a:lnTo>
                <a:lnTo>
                  <a:pt x="67773" y="60397"/>
                </a:lnTo>
                <a:close/>
              </a:path>
              <a:path w="69215" h="74929">
                <a:moveTo>
                  <a:pt x="60304" y="7184"/>
                </a:moveTo>
                <a:lnTo>
                  <a:pt x="46437" y="7184"/>
                </a:lnTo>
                <a:lnTo>
                  <a:pt x="49104" y="14931"/>
                </a:lnTo>
                <a:lnTo>
                  <a:pt x="49485" y="21916"/>
                </a:lnTo>
                <a:lnTo>
                  <a:pt x="67826" y="21916"/>
                </a:lnTo>
                <a:lnTo>
                  <a:pt x="66461" y="14570"/>
                </a:lnTo>
                <a:lnTo>
                  <a:pt x="60304" y="718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1382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6195" y="31369"/>
                </a:moveTo>
                <a:lnTo>
                  <a:pt x="13462" y="31369"/>
                </a:lnTo>
                <a:lnTo>
                  <a:pt x="13462" y="73590"/>
                </a:lnTo>
                <a:lnTo>
                  <a:pt x="17654" y="89862"/>
                </a:lnTo>
                <a:lnTo>
                  <a:pt x="28511" y="96084"/>
                </a:lnTo>
                <a:lnTo>
                  <a:pt x="44831" y="97027"/>
                </a:lnTo>
                <a:lnTo>
                  <a:pt x="48895" y="96393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290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6195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450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462" y="0"/>
                </a:lnTo>
                <a:lnTo>
                  <a:pt x="13462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57259" y="448055"/>
            <a:ext cx="119380" cy="104139"/>
          </a:xfrm>
          <a:custGeom>
            <a:avLst/>
            <a:gdLst/>
            <a:ahLst/>
            <a:cxnLst/>
            <a:rect l="l" t="t" r="r" b="b"/>
            <a:pathLst>
              <a:path w="119379" h="104140">
                <a:moveTo>
                  <a:pt x="239" y="2"/>
                </a:moveTo>
                <a:lnTo>
                  <a:pt x="0" y="5969"/>
                </a:lnTo>
                <a:lnTo>
                  <a:pt x="3937" y="6731"/>
                </a:lnTo>
                <a:lnTo>
                  <a:pt x="16001" y="8763"/>
                </a:lnTo>
                <a:lnTo>
                  <a:pt x="16891" y="8763"/>
                </a:lnTo>
                <a:lnTo>
                  <a:pt x="16891" y="103712"/>
                </a:lnTo>
                <a:lnTo>
                  <a:pt x="38354" y="103759"/>
                </a:lnTo>
                <a:lnTo>
                  <a:pt x="38353" y="24149"/>
                </a:lnTo>
                <a:lnTo>
                  <a:pt x="61676" y="24149"/>
                </a:lnTo>
                <a:lnTo>
                  <a:pt x="46080" y="547"/>
                </a:lnTo>
                <a:lnTo>
                  <a:pt x="239" y="2"/>
                </a:lnTo>
                <a:close/>
              </a:path>
              <a:path w="119379" h="104140">
                <a:moveTo>
                  <a:pt x="61676" y="24149"/>
                </a:moveTo>
                <a:lnTo>
                  <a:pt x="38353" y="24149"/>
                </a:lnTo>
                <a:lnTo>
                  <a:pt x="42146" y="28984"/>
                </a:lnTo>
                <a:lnTo>
                  <a:pt x="49429" y="39335"/>
                </a:lnTo>
                <a:lnTo>
                  <a:pt x="58878" y="53161"/>
                </a:lnTo>
                <a:lnTo>
                  <a:pt x="69168" y="68425"/>
                </a:lnTo>
                <a:lnTo>
                  <a:pt x="91843" y="102448"/>
                </a:lnTo>
                <a:lnTo>
                  <a:pt x="119116" y="103758"/>
                </a:lnTo>
                <a:lnTo>
                  <a:pt x="119118" y="77952"/>
                </a:lnTo>
                <a:lnTo>
                  <a:pt x="97663" y="77952"/>
                </a:lnTo>
                <a:lnTo>
                  <a:pt x="93822" y="72428"/>
                </a:lnTo>
                <a:lnTo>
                  <a:pt x="86520" y="61572"/>
                </a:lnTo>
                <a:lnTo>
                  <a:pt x="61676" y="24149"/>
                </a:lnTo>
                <a:close/>
              </a:path>
              <a:path w="119379" h="104140">
                <a:moveTo>
                  <a:pt x="117601" y="0"/>
                </a:moveTo>
                <a:lnTo>
                  <a:pt x="97663" y="0"/>
                </a:lnTo>
                <a:lnTo>
                  <a:pt x="97663" y="77952"/>
                </a:lnTo>
                <a:lnTo>
                  <a:pt x="119118" y="77952"/>
                </a:lnTo>
                <a:lnTo>
                  <a:pt x="119125" y="0"/>
                </a:lnTo>
                <a:lnTo>
                  <a:pt x="11760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695855" y="479351"/>
            <a:ext cx="71120" cy="74295"/>
          </a:xfrm>
          <a:custGeom>
            <a:avLst/>
            <a:gdLst/>
            <a:ahLst/>
            <a:cxnLst/>
            <a:rect l="l" t="t" r="r" b="b"/>
            <a:pathLst>
              <a:path w="71120" h="74295">
                <a:moveTo>
                  <a:pt x="46396" y="0"/>
                </a:moveTo>
                <a:lnTo>
                  <a:pt x="27165" y="1271"/>
                </a:lnTo>
                <a:lnTo>
                  <a:pt x="13366" y="5931"/>
                </a:lnTo>
                <a:lnTo>
                  <a:pt x="4483" y="13916"/>
                </a:lnTo>
                <a:lnTo>
                  <a:pt x="0" y="25161"/>
                </a:lnTo>
                <a:lnTo>
                  <a:pt x="1387" y="42673"/>
                </a:lnTo>
                <a:lnTo>
                  <a:pt x="6296" y="56155"/>
                </a:lnTo>
                <a:lnTo>
                  <a:pt x="14468" y="65781"/>
                </a:lnTo>
                <a:lnTo>
                  <a:pt x="25644" y="71724"/>
                </a:lnTo>
                <a:lnTo>
                  <a:pt x="39567" y="74159"/>
                </a:lnTo>
                <a:lnTo>
                  <a:pt x="56625" y="72904"/>
                </a:lnTo>
                <a:lnTo>
                  <a:pt x="66417" y="70609"/>
                </a:lnTo>
                <a:lnTo>
                  <a:pt x="68922" y="69796"/>
                </a:lnTo>
                <a:lnTo>
                  <a:pt x="68922" y="63319"/>
                </a:lnTo>
                <a:lnTo>
                  <a:pt x="51396" y="63319"/>
                </a:lnTo>
                <a:lnTo>
                  <a:pt x="36036" y="59530"/>
                </a:lnTo>
                <a:lnTo>
                  <a:pt x="26508" y="49948"/>
                </a:lnTo>
                <a:lnTo>
                  <a:pt x="21966" y="37249"/>
                </a:lnTo>
                <a:lnTo>
                  <a:pt x="30880" y="33212"/>
                </a:lnTo>
                <a:lnTo>
                  <a:pt x="48239" y="31199"/>
                </a:lnTo>
                <a:lnTo>
                  <a:pt x="64607" y="30504"/>
                </a:lnTo>
                <a:lnTo>
                  <a:pt x="70700" y="29029"/>
                </a:lnTo>
                <a:lnTo>
                  <a:pt x="69326" y="21790"/>
                </a:lnTo>
                <a:lnTo>
                  <a:pt x="23161" y="21790"/>
                </a:lnTo>
                <a:lnTo>
                  <a:pt x="21932" y="16583"/>
                </a:lnTo>
                <a:lnTo>
                  <a:pt x="25107" y="7058"/>
                </a:lnTo>
                <a:lnTo>
                  <a:pt x="61604" y="7058"/>
                </a:lnTo>
                <a:lnTo>
                  <a:pt x="59841" y="4956"/>
                </a:lnTo>
                <a:lnTo>
                  <a:pt x="46396" y="0"/>
                </a:lnTo>
                <a:close/>
              </a:path>
              <a:path w="71120" h="74295">
                <a:moveTo>
                  <a:pt x="68922" y="60271"/>
                </a:moveTo>
                <a:lnTo>
                  <a:pt x="67017" y="61033"/>
                </a:lnTo>
                <a:lnTo>
                  <a:pt x="63715" y="62049"/>
                </a:lnTo>
                <a:lnTo>
                  <a:pt x="57746" y="63319"/>
                </a:lnTo>
                <a:lnTo>
                  <a:pt x="68922" y="63319"/>
                </a:lnTo>
                <a:lnTo>
                  <a:pt x="68922" y="60271"/>
                </a:lnTo>
                <a:close/>
              </a:path>
              <a:path w="71120" h="74295">
                <a:moveTo>
                  <a:pt x="61604" y="7058"/>
                </a:moveTo>
                <a:lnTo>
                  <a:pt x="47205" y="7058"/>
                </a:lnTo>
                <a:lnTo>
                  <a:pt x="49944" y="14650"/>
                </a:lnTo>
                <a:lnTo>
                  <a:pt x="50064" y="16583"/>
                </a:lnTo>
                <a:lnTo>
                  <a:pt x="50253" y="21790"/>
                </a:lnTo>
                <a:lnTo>
                  <a:pt x="69326" y="21790"/>
                </a:lnTo>
                <a:lnTo>
                  <a:pt x="67971" y="14650"/>
                </a:lnTo>
                <a:lnTo>
                  <a:pt x="61604" y="705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61806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5941" y="31369"/>
                </a:moveTo>
                <a:lnTo>
                  <a:pt x="13335" y="31369"/>
                </a:lnTo>
                <a:lnTo>
                  <a:pt x="13335" y="73590"/>
                </a:lnTo>
                <a:lnTo>
                  <a:pt x="17558" y="89862"/>
                </a:lnTo>
                <a:lnTo>
                  <a:pt x="28440" y="96084"/>
                </a:lnTo>
                <a:lnTo>
                  <a:pt x="44830" y="97027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036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5941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324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335" y="0"/>
                </a:lnTo>
                <a:lnTo>
                  <a:pt x="13335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768206" y="480441"/>
            <a:ext cx="86995" cy="71755"/>
          </a:xfrm>
          <a:custGeom>
            <a:avLst/>
            <a:gdLst/>
            <a:ahLst/>
            <a:cxnLst/>
            <a:rect l="l" t="t" r="r" b="b"/>
            <a:pathLst>
              <a:path w="86995" h="71754">
                <a:moveTo>
                  <a:pt x="65079" y="45720"/>
                </a:moveTo>
                <a:lnTo>
                  <a:pt x="42164" y="45720"/>
                </a:lnTo>
                <a:lnTo>
                  <a:pt x="61292" y="71140"/>
                </a:lnTo>
                <a:lnTo>
                  <a:pt x="84709" y="71374"/>
                </a:lnTo>
                <a:lnTo>
                  <a:pt x="65079" y="45720"/>
                </a:lnTo>
                <a:close/>
              </a:path>
              <a:path w="86995" h="71754">
                <a:moveTo>
                  <a:pt x="115" y="0"/>
                </a:moveTo>
                <a:lnTo>
                  <a:pt x="0" y="5714"/>
                </a:lnTo>
                <a:lnTo>
                  <a:pt x="1270" y="5714"/>
                </a:lnTo>
                <a:lnTo>
                  <a:pt x="11557" y="6350"/>
                </a:lnTo>
                <a:lnTo>
                  <a:pt x="13970" y="8255"/>
                </a:lnTo>
                <a:lnTo>
                  <a:pt x="32512" y="32893"/>
                </a:lnTo>
                <a:lnTo>
                  <a:pt x="12549" y="56014"/>
                </a:lnTo>
                <a:lnTo>
                  <a:pt x="33147" y="56134"/>
                </a:lnTo>
                <a:lnTo>
                  <a:pt x="42164" y="45720"/>
                </a:lnTo>
                <a:lnTo>
                  <a:pt x="65079" y="45720"/>
                </a:lnTo>
                <a:lnTo>
                  <a:pt x="48035" y="23444"/>
                </a:lnTo>
                <a:lnTo>
                  <a:pt x="66548" y="23241"/>
                </a:lnTo>
                <a:lnTo>
                  <a:pt x="67690" y="21926"/>
                </a:lnTo>
                <a:lnTo>
                  <a:pt x="47028" y="21926"/>
                </a:lnTo>
                <a:lnTo>
                  <a:pt x="30108" y="12"/>
                </a:lnTo>
                <a:lnTo>
                  <a:pt x="115" y="0"/>
                </a:lnTo>
                <a:close/>
              </a:path>
              <a:path w="86995" h="71754">
                <a:moveTo>
                  <a:pt x="66040" y="0"/>
                </a:moveTo>
                <a:lnTo>
                  <a:pt x="47028" y="21926"/>
                </a:lnTo>
                <a:lnTo>
                  <a:pt x="67690" y="21926"/>
                </a:lnTo>
                <a:lnTo>
                  <a:pt x="86632" y="124"/>
                </a:lnTo>
                <a:lnTo>
                  <a:pt x="6604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6955" y="4986845"/>
            <a:ext cx="48260" cy="74930"/>
          </a:xfrm>
          <a:custGeom>
            <a:avLst/>
            <a:gdLst/>
            <a:ahLst/>
            <a:cxnLst/>
            <a:rect l="l" t="t" r="r" b="b"/>
            <a:pathLst>
              <a:path w="48260" h="74929">
                <a:moveTo>
                  <a:pt x="31911" y="0"/>
                </a:moveTo>
                <a:lnTo>
                  <a:pt x="967" y="26344"/>
                </a:lnTo>
                <a:lnTo>
                  <a:pt x="0" y="42728"/>
                </a:lnTo>
                <a:lnTo>
                  <a:pt x="2061" y="56737"/>
                </a:lnTo>
                <a:lnTo>
                  <a:pt x="7014" y="66379"/>
                </a:lnTo>
                <a:lnTo>
                  <a:pt x="11734" y="71880"/>
                </a:lnTo>
                <a:lnTo>
                  <a:pt x="17833" y="74630"/>
                </a:lnTo>
                <a:lnTo>
                  <a:pt x="29699" y="74630"/>
                </a:lnTo>
                <a:lnTo>
                  <a:pt x="33626" y="73583"/>
                </a:lnTo>
                <a:lnTo>
                  <a:pt x="40535" y="69395"/>
                </a:lnTo>
                <a:lnTo>
                  <a:pt x="42466" y="67251"/>
                </a:lnTo>
                <a:lnTo>
                  <a:pt x="22569" y="67251"/>
                </a:lnTo>
                <a:lnTo>
                  <a:pt x="20094" y="66512"/>
                </a:lnTo>
                <a:lnTo>
                  <a:pt x="15373" y="63554"/>
                </a:lnTo>
                <a:lnTo>
                  <a:pt x="13537" y="61401"/>
                </a:lnTo>
                <a:lnTo>
                  <a:pt x="10912" y="55751"/>
                </a:lnTo>
                <a:lnTo>
                  <a:pt x="10255" y="52792"/>
                </a:lnTo>
                <a:lnTo>
                  <a:pt x="10255" y="44982"/>
                </a:lnTo>
                <a:lnTo>
                  <a:pt x="11667" y="41168"/>
                </a:lnTo>
                <a:lnTo>
                  <a:pt x="16987" y="35692"/>
                </a:lnTo>
                <a:lnTo>
                  <a:pt x="8858" y="35692"/>
                </a:lnTo>
                <a:lnTo>
                  <a:pt x="22752" y="7378"/>
                </a:lnTo>
                <a:lnTo>
                  <a:pt x="43198" y="7378"/>
                </a:lnTo>
                <a:lnTo>
                  <a:pt x="36623" y="1600"/>
                </a:lnTo>
                <a:lnTo>
                  <a:pt x="31911" y="0"/>
                </a:lnTo>
                <a:close/>
              </a:path>
              <a:path w="48260" h="74929">
                <a:moveTo>
                  <a:pt x="43156" y="33897"/>
                </a:moveTo>
                <a:lnTo>
                  <a:pt x="28901" y="33897"/>
                </a:lnTo>
                <a:lnTo>
                  <a:pt x="32292" y="35351"/>
                </a:lnTo>
                <a:lnTo>
                  <a:pt x="37677" y="41168"/>
                </a:lnTo>
                <a:lnTo>
                  <a:pt x="38967" y="44982"/>
                </a:lnTo>
                <a:lnTo>
                  <a:pt x="38925" y="55751"/>
                </a:lnTo>
                <a:lnTo>
                  <a:pt x="37664" y="59607"/>
                </a:lnTo>
                <a:lnTo>
                  <a:pt x="32203" y="65722"/>
                </a:lnTo>
                <a:lnTo>
                  <a:pt x="28951" y="67251"/>
                </a:lnTo>
                <a:lnTo>
                  <a:pt x="42466" y="67251"/>
                </a:lnTo>
                <a:lnTo>
                  <a:pt x="43252" y="66379"/>
                </a:lnTo>
                <a:lnTo>
                  <a:pt x="47202" y="58501"/>
                </a:lnTo>
                <a:lnTo>
                  <a:pt x="48193" y="54239"/>
                </a:lnTo>
                <a:lnTo>
                  <a:pt x="48193" y="42671"/>
                </a:lnTo>
                <a:lnTo>
                  <a:pt x="46097" y="36979"/>
                </a:lnTo>
                <a:lnTo>
                  <a:pt x="43156" y="33897"/>
                </a:lnTo>
                <a:close/>
              </a:path>
              <a:path w="48260" h="74929">
                <a:moveTo>
                  <a:pt x="32597" y="25971"/>
                </a:moveTo>
                <a:lnTo>
                  <a:pt x="23185" y="25971"/>
                </a:lnTo>
                <a:lnTo>
                  <a:pt x="19911" y="26771"/>
                </a:lnTo>
                <a:lnTo>
                  <a:pt x="13661" y="29958"/>
                </a:lnTo>
                <a:lnTo>
                  <a:pt x="11020" y="32401"/>
                </a:lnTo>
                <a:lnTo>
                  <a:pt x="8858" y="35692"/>
                </a:lnTo>
                <a:lnTo>
                  <a:pt x="16987" y="35692"/>
                </a:lnTo>
                <a:lnTo>
                  <a:pt x="17318" y="35351"/>
                </a:lnTo>
                <a:lnTo>
                  <a:pt x="20758" y="33897"/>
                </a:lnTo>
                <a:lnTo>
                  <a:pt x="43156" y="33897"/>
                </a:lnTo>
                <a:lnTo>
                  <a:pt x="37690" y="28168"/>
                </a:lnTo>
                <a:lnTo>
                  <a:pt x="32597" y="25971"/>
                </a:lnTo>
                <a:close/>
              </a:path>
              <a:path w="48260" h="74929">
                <a:moveTo>
                  <a:pt x="43198" y="7378"/>
                </a:moveTo>
                <a:lnTo>
                  <a:pt x="29168" y="7378"/>
                </a:lnTo>
                <a:lnTo>
                  <a:pt x="32153" y="8648"/>
                </a:lnTo>
                <a:lnTo>
                  <a:pt x="34591" y="11214"/>
                </a:lnTo>
                <a:lnTo>
                  <a:pt x="36051" y="12801"/>
                </a:lnTo>
                <a:lnTo>
                  <a:pt x="37182" y="15366"/>
                </a:lnTo>
                <a:lnTo>
                  <a:pt x="37982" y="18884"/>
                </a:lnTo>
                <a:lnTo>
                  <a:pt x="46897" y="18186"/>
                </a:lnTo>
                <a:lnTo>
                  <a:pt x="46173" y="12509"/>
                </a:lnTo>
                <a:lnTo>
                  <a:pt x="43964" y="8051"/>
                </a:lnTo>
                <a:lnTo>
                  <a:pt x="43198" y="737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091179" y="2153539"/>
            <a:ext cx="327025" cy="0"/>
          </a:xfrm>
          <a:custGeom>
            <a:avLst/>
            <a:gdLst/>
            <a:ahLst/>
            <a:cxnLst/>
            <a:rect l="l" t="t" r="r" b="b"/>
            <a:pathLst>
              <a:path w="327025" h="0">
                <a:moveTo>
                  <a:pt x="0" y="0"/>
                </a:moveTo>
                <a:lnTo>
                  <a:pt x="326517" y="0"/>
                </a:lnTo>
              </a:path>
            </a:pathLst>
          </a:custGeom>
          <a:ln w="2857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703061" y="2153539"/>
            <a:ext cx="326390" cy="0"/>
          </a:xfrm>
          <a:custGeom>
            <a:avLst/>
            <a:gdLst/>
            <a:ahLst/>
            <a:cxnLst/>
            <a:rect l="l" t="t" r="r" b="b"/>
            <a:pathLst>
              <a:path w="326389" h="0">
                <a:moveTo>
                  <a:pt x="0" y="0"/>
                </a:moveTo>
                <a:lnTo>
                  <a:pt x="325882" y="0"/>
                </a:lnTo>
              </a:path>
            </a:pathLst>
          </a:custGeom>
          <a:ln w="2857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275080" y="64039"/>
            <a:ext cx="5745480" cy="590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00"/>
              </a:lnSpc>
              <a:tabLst>
                <a:tab pos="1299210" algn="l"/>
              </a:tabLst>
            </a:pP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Hitachi:	Breadth</a:t>
            </a:r>
            <a:r>
              <a:rPr dirty="0" sz="2400" spc="-10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S</a:t>
            </a:r>
            <a:r>
              <a:rPr dirty="0" sz="2400" spc="-10" b="1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ts Us</a:t>
            </a:r>
            <a:r>
              <a:rPr dirty="0" sz="2400" spc="-80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Ap</a:t>
            </a:r>
            <a:r>
              <a:rPr dirty="0" sz="2400" spc="-10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rt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220"/>
              </a:lnSpc>
            </a:pPr>
            <a:r>
              <a:rPr dirty="0" sz="2000" spc="-15" b="1" i="1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dirty="0" sz="2000" b="1" i="1">
                <a:solidFill>
                  <a:srgbClr val="999999"/>
                </a:solidFill>
                <a:latin typeface="Arial"/>
                <a:cs typeface="Arial"/>
              </a:rPr>
              <a:t>achine</a:t>
            </a:r>
            <a:r>
              <a:rPr dirty="0" sz="2000" spc="-20" b="1" i="1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dirty="0" sz="2000" b="1" i="1">
                <a:solidFill>
                  <a:srgbClr val="999999"/>
                </a:solidFill>
                <a:latin typeface="Arial"/>
                <a:cs typeface="Arial"/>
              </a:rPr>
              <a:t>data</a:t>
            </a:r>
            <a:r>
              <a:rPr dirty="0" sz="2000" spc="-15" b="1" i="1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dirty="0" sz="2000" b="1" i="1">
                <a:solidFill>
                  <a:srgbClr val="999999"/>
                </a:solidFill>
                <a:latin typeface="Arial"/>
                <a:cs typeface="Arial"/>
              </a:rPr>
              <a:t>is</a:t>
            </a:r>
            <a:r>
              <a:rPr dirty="0" sz="2000" spc="-20" b="1" i="1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dirty="0" sz="2000" b="1" i="1">
                <a:solidFill>
                  <a:srgbClr val="999999"/>
                </a:solidFill>
                <a:latin typeface="Arial"/>
                <a:cs typeface="Arial"/>
              </a:rPr>
              <a:t>in</a:t>
            </a:r>
            <a:r>
              <a:rPr dirty="0" sz="2000" spc="-10" b="1" i="1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dirty="0" sz="2000" b="1" i="1">
                <a:solidFill>
                  <a:srgbClr val="999999"/>
                </a:solidFill>
                <a:latin typeface="Arial"/>
                <a:cs typeface="Arial"/>
              </a:rPr>
              <a:t>our DN</a:t>
            </a:r>
            <a:r>
              <a:rPr dirty="0" sz="2000" spc="5" b="1" i="1">
                <a:solidFill>
                  <a:srgbClr val="999999"/>
                </a:solidFill>
                <a:latin typeface="Arial"/>
                <a:cs typeface="Arial"/>
              </a:rPr>
              <a:t>A</a:t>
            </a:r>
            <a:r>
              <a:rPr dirty="0" sz="2000" b="1" i="1">
                <a:solidFill>
                  <a:srgbClr val="999999"/>
                </a:solidFill>
                <a:latin typeface="Arial"/>
                <a:cs typeface="Arial"/>
              </a:rPr>
              <a:t>.</a:t>
            </a:r>
            <a:r>
              <a:rPr dirty="0" sz="2000" spc="-25" b="1" i="1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dirty="0" sz="2000" spc="-35" b="1" i="1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dirty="0" sz="2000" b="1" i="1">
                <a:solidFill>
                  <a:srgbClr val="999999"/>
                </a:solidFill>
                <a:latin typeface="Arial"/>
                <a:cs typeface="Arial"/>
              </a:rPr>
              <a:t>e</a:t>
            </a:r>
            <a:r>
              <a:rPr dirty="0" sz="2000" spc="-15" b="1" i="1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dirty="0" sz="2000" b="1" i="1">
                <a:solidFill>
                  <a:srgbClr val="999999"/>
                </a:solidFill>
                <a:latin typeface="Arial"/>
                <a:cs typeface="Arial"/>
              </a:rPr>
              <a:t>think</a:t>
            </a:r>
            <a:r>
              <a:rPr dirty="0" sz="2000" spc="-15" b="1" i="1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dirty="0" sz="2000" b="1" i="1">
                <a:solidFill>
                  <a:srgbClr val="999999"/>
                </a:solidFill>
                <a:latin typeface="Arial"/>
                <a:cs typeface="Arial"/>
              </a:rPr>
              <a:t>l</a:t>
            </a:r>
            <a:r>
              <a:rPr dirty="0" sz="2000" spc="-10" b="1" i="1">
                <a:solidFill>
                  <a:srgbClr val="999999"/>
                </a:solidFill>
                <a:latin typeface="Arial"/>
                <a:cs typeface="Arial"/>
              </a:rPr>
              <a:t>i</a:t>
            </a:r>
            <a:r>
              <a:rPr dirty="0" sz="2000" b="1" i="1">
                <a:solidFill>
                  <a:srgbClr val="999999"/>
                </a:solidFill>
                <a:latin typeface="Arial"/>
                <a:cs typeface="Arial"/>
              </a:rPr>
              <a:t>ke</a:t>
            </a:r>
            <a:r>
              <a:rPr dirty="0" sz="2000" spc="-20" b="1" i="1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dirty="0" sz="2000" b="1" i="1">
                <a:solidFill>
                  <a:srgbClr val="999999"/>
                </a:solidFill>
                <a:latin typeface="Arial"/>
                <a:cs typeface="Arial"/>
              </a:rPr>
              <a:t>users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008251" y="2620391"/>
            <a:ext cx="635" cy="292735"/>
          </a:xfrm>
          <a:custGeom>
            <a:avLst/>
            <a:gdLst/>
            <a:ahLst/>
            <a:cxnLst/>
            <a:rect l="l" t="t" r="r" b="b"/>
            <a:pathLst>
              <a:path w="635" h="292735">
                <a:moveTo>
                  <a:pt x="0" y="0"/>
                </a:moveTo>
                <a:lnTo>
                  <a:pt x="126" y="292607"/>
                </a:lnTo>
              </a:path>
            </a:pathLst>
          </a:custGeom>
          <a:ln w="2857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06386" y="1705991"/>
            <a:ext cx="2286000" cy="914400"/>
          </a:xfrm>
          <a:custGeom>
            <a:avLst/>
            <a:gdLst/>
            <a:ahLst/>
            <a:cxnLst/>
            <a:rect l="l" t="t" r="r" b="b"/>
            <a:pathLst>
              <a:path w="2286000" h="914400">
                <a:moveTo>
                  <a:pt x="0" y="914399"/>
                </a:moveTo>
                <a:lnTo>
                  <a:pt x="2286000" y="914399"/>
                </a:lnTo>
                <a:lnTo>
                  <a:pt x="2286000" y="0"/>
                </a:lnTo>
                <a:lnTo>
                  <a:pt x="0" y="0"/>
                </a:lnTo>
                <a:lnTo>
                  <a:pt x="0" y="914399"/>
                </a:lnTo>
                <a:close/>
              </a:path>
            </a:pathLst>
          </a:custGeom>
          <a:solidFill>
            <a:srgbClr val="008E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13816" y="1729739"/>
            <a:ext cx="2264664" cy="908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339722" y="1836901"/>
            <a:ext cx="1220470" cy="661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-635">
              <a:lnSpc>
                <a:spcPts val="1700"/>
              </a:lnSpc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Info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mation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Infrastru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ture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Inno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06386" y="973074"/>
            <a:ext cx="7508875" cy="622300"/>
          </a:xfrm>
          <a:custGeom>
            <a:avLst/>
            <a:gdLst/>
            <a:ahLst/>
            <a:cxnLst/>
            <a:rect l="l" t="t" r="r" b="b"/>
            <a:pathLst>
              <a:path w="7508875" h="622300">
                <a:moveTo>
                  <a:pt x="0" y="622300"/>
                </a:moveTo>
                <a:lnTo>
                  <a:pt x="7508621" y="622300"/>
                </a:lnTo>
                <a:lnTo>
                  <a:pt x="7508621" y="0"/>
                </a:lnTo>
                <a:lnTo>
                  <a:pt x="0" y="0"/>
                </a:lnTo>
                <a:lnTo>
                  <a:pt x="0" y="62230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24483" y="1011936"/>
            <a:ext cx="7466076" cy="579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67600" y="1031494"/>
            <a:ext cx="7379588" cy="4940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806386" y="973074"/>
            <a:ext cx="7508875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84985">
              <a:lnSpc>
                <a:spcPct val="100000"/>
              </a:lnSpc>
            </a:pPr>
            <a:r>
              <a:rPr dirty="0" sz="1800" spc="-5" b="1">
                <a:solidFill>
                  <a:srgbClr val="FFFFFF"/>
                </a:solidFill>
                <a:latin typeface="Arial Black"/>
                <a:cs typeface="Arial Black"/>
              </a:rPr>
              <a:t>INN</a:t>
            </a:r>
            <a:r>
              <a:rPr dirty="0" sz="1800" spc="-7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z="1800" spc="-120" b="1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dirty="0" sz="1800" spc="-135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1800" spc="-5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z="180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1800" spc="-1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 Black"/>
                <a:cs typeface="Arial Black"/>
              </a:rPr>
              <a:t>WI</a:t>
            </a:r>
            <a:r>
              <a:rPr dirty="0" sz="18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z="1800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z="1800" spc="1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 Black"/>
                <a:cs typeface="Arial Black"/>
              </a:rPr>
              <a:t>INFOR</a:t>
            </a:r>
            <a:r>
              <a:rPr dirty="0" sz="1800" spc="-20" b="1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z="1800" spc="-125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1800" spc="-5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z="1800" spc="-1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z="1800" b="1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13943" y="4084320"/>
            <a:ext cx="8488680" cy="7604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56628" y="4103395"/>
            <a:ext cx="8403590" cy="676275"/>
          </a:xfrm>
          <a:custGeom>
            <a:avLst/>
            <a:gdLst/>
            <a:ahLst/>
            <a:cxnLst/>
            <a:rect l="l" t="t" r="r" b="b"/>
            <a:pathLst>
              <a:path w="8403590" h="676275">
                <a:moveTo>
                  <a:pt x="337947" y="0"/>
                </a:moveTo>
                <a:lnTo>
                  <a:pt x="0" y="337947"/>
                </a:lnTo>
                <a:lnTo>
                  <a:pt x="337947" y="675894"/>
                </a:lnTo>
                <a:lnTo>
                  <a:pt x="337947" y="506920"/>
                </a:lnTo>
                <a:lnTo>
                  <a:pt x="8234349" y="506920"/>
                </a:lnTo>
                <a:lnTo>
                  <a:pt x="8403323" y="337947"/>
                </a:lnTo>
                <a:lnTo>
                  <a:pt x="8234349" y="168973"/>
                </a:lnTo>
                <a:lnTo>
                  <a:pt x="337947" y="168973"/>
                </a:lnTo>
                <a:lnTo>
                  <a:pt x="337947" y="0"/>
                </a:lnTo>
                <a:close/>
              </a:path>
              <a:path w="8403590" h="676275">
                <a:moveTo>
                  <a:pt x="8234349" y="506920"/>
                </a:moveTo>
                <a:lnTo>
                  <a:pt x="8065376" y="506920"/>
                </a:lnTo>
                <a:lnTo>
                  <a:pt x="8065376" y="675894"/>
                </a:lnTo>
                <a:lnTo>
                  <a:pt x="8234349" y="506920"/>
                </a:lnTo>
                <a:close/>
              </a:path>
              <a:path w="8403590" h="676275">
                <a:moveTo>
                  <a:pt x="8065376" y="0"/>
                </a:moveTo>
                <a:lnTo>
                  <a:pt x="8065376" y="168973"/>
                </a:lnTo>
                <a:lnTo>
                  <a:pt x="8234349" y="168973"/>
                </a:lnTo>
                <a:lnTo>
                  <a:pt x="8065376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3753103" y="4334316"/>
            <a:ext cx="1611630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1700" spc="-2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z="1700" spc="-114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z="1700" spc="-45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1700" spc="-5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HI</a:t>
            </a:r>
            <a:endParaRPr sz="1700">
              <a:latin typeface="Arial Black"/>
              <a:cs typeface="Arial Black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417696" y="1716785"/>
            <a:ext cx="2286000" cy="914400"/>
          </a:xfrm>
          <a:custGeom>
            <a:avLst/>
            <a:gdLst/>
            <a:ahLst/>
            <a:cxnLst/>
            <a:rect l="l" t="t" r="r" b="b"/>
            <a:pathLst>
              <a:path w="2286000" h="914400">
                <a:moveTo>
                  <a:pt x="0" y="914400"/>
                </a:moveTo>
                <a:lnTo>
                  <a:pt x="2286000" y="914400"/>
                </a:lnTo>
                <a:lnTo>
                  <a:pt x="22860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00A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25952" y="1740407"/>
            <a:ext cx="2263140" cy="908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4081017" y="1939390"/>
            <a:ext cx="962660" cy="4451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4930">
              <a:lnSpc>
                <a:spcPts val="1810"/>
              </a:lnSpc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Anal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tics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10"/>
              </a:lnSpc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Inno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28944" y="1716785"/>
            <a:ext cx="2286000" cy="914400"/>
          </a:xfrm>
          <a:custGeom>
            <a:avLst/>
            <a:gdLst/>
            <a:ahLst/>
            <a:cxnLst/>
            <a:rect l="l" t="t" r="r" b="b"/>
            <a:pathLst>
              <a:path w="2286000" h="914400">
                <a:moveTo>
                  <a:pt x="0" y="914400"/>
                </a:moveTo>
                <a:lnTo>
                  <a:pt x="2286000" y="914400"/>
                </a:lnTo>
                <a:lnTo>
                  <a:pt x="22860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5494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036564" y="1740407"/>
            <a:ext cx="2263140" cy="908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6692645" y="1927452"/>
            <a:ext cx="962660" cy="4451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810"/>
              </a:lnSpc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Social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810"/>
              </a:lnSpc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Inno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6386" y="2911944"/>
            <a:ext cx="2286000" cy="1188720"/>
          </a:xfrm>
          <a:custGeom>
            <a:avLst/>
            <a:gdLst/>
            <a:ahLst/>
            <a:cxnLst/>
            <a:rect l="l" t="t" r="r" b="b"/>
            <a:pathLst>
              <a:path w="2286000" h="1188720">
                <a:moveTo>
                  <a:pt x="0" y="1188720"/>
                </a:moveTo>
                <a:lnTo>
                  <a:pt x="2286000" y="1188720"/>
                </a:lnTo>
                <a:lnTo>
                  <a:pt x="2286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008E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32103" y="2945892"/>
            <a:ext cx="2234184" cy="11536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74801" y="2968840"/>
            <a:ext cx="2149221" cy="10680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976985" y="3214791"/>
            <a:ext cx="1946910" cy="8140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639"/>
              </a:lnSpc>
            </a:pP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and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soft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w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are</a:t>
            </a:r>
            <a:endParaRPr sz="1400">
              <a:latin typeface="Arial"/>
              <a:cs typeface="Arial"/>
            </a:endParaRPr>
          </a:p>
          <a:p>
            <a:pPr algn="ctr" marL="1905">
              <a:lnSpc>
                <a:spcPts val="1605"/>
              </a:lnSpc>
            </a:pP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infrast</a:t>
            </a:r>
            <a:r>
              <a:rPr dirty="0" sz="1400" spc="-15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u</a:t>
            </a: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ct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ure</a:t>
            </a:r>
            <a:endParaRPr sz="1400">
              <a:latin typeface="Arial"/>
              <a:cs typeface="Arial"/>
            </a:endParaRPr>
          </a:p>
          <a:p>
            <a:pPr algn="ctr" marL="12065" marR="5080">
              <a:lnSpc>
                <a:spcPts val="1600"/>
              </a:lnSpc>
              <a:spcBef>
                <a:spcPts val="85"/>
              </a:spcBef>
            </a:pP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to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capture,</a:t>
            </a:r>
            <a:r>
              <a:rPr dirty="0" sz="1400" spc="-5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anage,</a:t>
            </a:r>
            <a:r>
              <a:rPr dirty="0" sz="1400" spc="-3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and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 anal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y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ze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Big</a:t>
            </a: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 D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416680" y="2911944"/>
            <a:ext cx="2286000" cy="1188720"/>
          </a:xfrm>
          <a:custGeom>
            <a:avLst/>
            <a:gdLst/>
            <a:ahLst/>
            <a:cxnLst/>
            <a:rect l="l" t="t" r="r" b="b"/>
            <a:pathLst>
              <a:path w="2286000" h="1188720">
                <a:moveTo>
                  <a:pt x="0" y="1188720"/>
                </a:moveTo>
                <a:lnTo>
                  <a:pt x="2286000" y="1188720"/>
                </a:lnTo>
                <a:lnTo>
                  <a:pt x="2286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00A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442715" y="2945892"/>
            <a:ext cx="2234184" cy="11536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485134" y="2968840"/>
            <a:ext cx="2149220" cy="10680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3597021" y="3166023"/>
            <a:ext cx="1928495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635">
              <a:lnSpc>
                <a:spcPct val="95100"/>
              </a:lnSpc>
            </a:pP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W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400" spc="-3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ha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v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400" spc="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the</a:t>
            </a:r>
            <a:r>
              <a:rPr dirty="0" sz="1400" spc="-3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deep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 do</a:t>
            </a: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ain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x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pertise</a:t>
            </a:r>
            <a:r>
              <a:rPr dirty="0" sz="1400" spc="-3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to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turn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 Big</a:t>
            </a: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 D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ata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into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big</a:t>
            </a:r>
            <a:r>
              <a:rPr dirty="0" sz="1400" spc="-2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v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alue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028944" y="2911944"/>
            <a:ext cx="2286000" cy="1188720"/>
          </a:xfrm>
          <a:custGeom>
            <a:avLst/>
            <a:gdLst/>
            <a:ahLst/>
            <a:cxnLst/>
            <a:rect l="l" t="t" r="r" b="b"/>
            <a:pathLst>
              <a:path w="2286000" h="1188720">
                <a:moveTo>
                  <a:pt x="0" y="1188720"/>
                </a:moveTo>
                <a:lnTo>
                  <a:pt x="2286000" y="1188720"/>
                </a:lnTo>
                <a:lnTo>
                  <a:pt x="2286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5494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054852" y="2945892"/>
            <a:ext cx="2234183" cy="11536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097396" y="2968840"/>
            <a:ext cx="2149221" cy="106800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6218682" y="3166023"/>
            <a:ext cx="1911350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 indent="43815">
              <a:lnSpc>
                <a:spcPct val="95100"/>
              </a:lnSpc>
            </a:pP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W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1400" spc="-3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build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the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achines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 and</a:t>
            </a:r>
            <a:r>
              <a:rPr dirty="0" sz="1400" spc="-2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social</a:t>
            </a:r>
            <a:r>
              <a:rPr dirty="0" sz="1400" spc="-3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infrast</a:t>
            </a:r>
            <a:r>
              <a:rPr dirty="0" sz="1400" spc="-15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u</a:t>
            </a: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c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dirty="0" sz="1400" spc="-15">
                <a:solidFill>
                  <a:srgbClr val="414141"/>
                </a:solidFill>
                <a:latin typeface="Arial"/>
                <a:cs typeface="Arial"/>
              </a:rPr>
              <a:t>u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re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 that</a:t>
            </a:r>
            <a:r>
              <a:rPr dirty="0" sz="1400" spc="-3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ge</a:t>
            </a: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er</a:t>
            </a:r>
            <a:r>
              <a:rPr dirty="0" sz="1400" spc="-5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te</a:t>
            </a:r>
            <a:r>
              <a:rPr dirty="0" sz="1400" spc="-45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Big</a:t>
            </a:r>
            <a:r>
              <a:rPr dirty="0" sz="1400" spc="-10">
                <a:solidFill>
                  <a:srgbClr val="414141"/>
                </a:solidFill>
                <a:latin typeface="Arial"/>
                <a:cs typeface="Arial"/>
              </a:rPr>
              <a:t> D</a:t>
            </a:r>
            <a:r>
              <a:rPr dirty="0" sz="1400">
                <a:solidFill>
                  <a:srgbClr val="414141"/>
                </a:solidFill>
                <a:latin typeface="Arial"/>
                <a:cs typeface="Arial"/>
              </a:rPr>
              <a:t>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594478" y="2620391"/>
            <a:ext cx="0" cy="292735"/>
          </a:xfrm>
          <a:custGeom>
            <a:avLst/>
            <a:gdLst/>
            <a:ahLst/>
            <a:cxnLst/>
            <a:rect l="l" t="t" r="r" b="b"/>
            <a:pathLst>
              <a:path w="0" h="292735">
                <a:moveTo>
                  <a:pt x="0" y="0"/>
                </a:moveTo>
                <a:lnTo>
                  <a:pt x="0" y="292607"/>
                </a:lnTo>
              </a:path>
            </a:pathLst>
          </a:custGeom>
          <a:ln w="2857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174992" y="2620391"/>
            <a:ext cx="0" cy="292735"/>
          </a:xfrm>
          <a:custGeom>
            <a:avLst/>
            <a:gdLst/>
            <a:ahLst/>
            <a:cxnLst/>
            <a:rect l="l" t="t" r="r" b="b"/>
            <a:pathLst>
              <a:path w="0" h="292735">
                <a:moveTo>
                  <a:pt x="0" y="0"/>
                </a:moveTo>
                <a:lnTo>
                  <a:pt x="0" y="292607"/>
                </a:lnTo>
              </a:path>
            </a:pathLst>
          </a:custGeom>
          <a:ln w="2857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1940"/>
            <a:ext cx="9135530" cy="48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0" y="50"/>
            <a:ext cx="9144000" cy="8177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3296" y="427608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09">
                <a:moveTo>
                  <a:pt x="47625" y="0"/>
                </a:moveTo>
                <a:lnTo>
                  <a:pt x="25526" y="0"/>
                </a:lnTo>
                <a:lnTo>
                  <a:pt x="0" y="28955"/>
                </a:lnTo>
                <a:lnTo>
                  <a:pt x="22098" y="28955"/>
                </a:lnTo>
                <a:lnTo>
                  <a:pt x="4762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13393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91295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0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46934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28507" y="262636"/>
            <a:ext cx="0" cy="137795"/>
          </a:xfrm>
          <a:custGeom>
            <a:avLst/>
            <a:gdLst/>
            <a:ahLst/>
            <a:cxnLst/>
            <a:rect l="l" t="t" r="r" b="b"/>
            <a:pathLst>
              <a:path w="0" h="137795">
                <a:moveTo>
                  <a:pt x="0" y="0"/>
                </a:moveTo>
                <a:lnTo>
                  <a:pt x="0" y="137794"/>
                </a:lnTo>
              </a:path>
            </a:pathLst>
          </a:custGeom>
          <a:ln w="4546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38338" y="248158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 h="0">
                <a:moveTo>
                  <a:pt x="0" y="0"/>
                </a:moveTo>
                <a:lnTo>
                  <a:pt x="178688" y="0"/>
                </a:lnTo>
              </a:path>
            </a:pathLst>
          </a:custGeom>
          <a:ln w="3022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79561" y="233679"/>
            <a:ext cx="209550" cy="167005"/>
          </a:xfrm>
          <a:custGeom>
            <a:avLst/>
            <a:gdLst/>
            <a:ahLst/>
            <a:cxnLst/>
            <a:rect l="l" t="t" r="r" b="b"/>
            <a:pathLst>
              <a:path w="209550" h="167004">
                <a:moveTo>
                  <a:pt x="130937" y="0"/>
                </a:moveTo>
                <a:lnTo>
                  <a:pt x="78232" y="0"/>
                </a:lnTo>
                <a:lnTo>
                  <a:pt x="0" y="166750"/>
                </a:lnTo>
                <a:lnTo>
                  <a:pt x="49276" y="166750"/>
                </a:lnTo>
                <a:lnTo>
                  <a:pt x="62992" y="131064"/>
                </a:lnTo>
                <a:lnTo>
                  <a:pt x="192526" y="131064"/>
                </a:lnTo>
                <a:lnTo>
                  <a:pt x="179695" y="103759"/>
                </a:lnTo>
                <a:lnTo>
                  <a:pt x="73152" y="103759"/>
                </a:lnTo>
                <a:lnTo>
                  <a:pt x="103759" y="28956"/>
                </a:lnTo>
                <a:lnTo>
                  <a:pt x="144543" y="28956"/>
                </a:lnTo>
                <a:lnTo>
                  <a:pt x="130937" y="0"/>
                </a:lnTo>
                <a:close/>
              </a:path>
              <a:path w="209550" h="167004">
                <a:moveTo>
                  <a:pt x="192526" y="131064"/>
                </a:moveTo>
                <a:lnTo>
                  <a:pt x="146304" y="131064"/>
                </a:lnTo>
                <a:lnTo>
                  <a:pt x="159893" y="166750"/>
                </a:lnTo>
                <a:lnTo>
                  <a:pt x="209296" y="166750"/>
                </a:lnTo>
                <a:lnTo>
                  <a:pt x="192526" y="131064"/>
                </a:lnTo>
                <a:close/>
              </a:path>
              <a:path w="209550" h="167004">
                <a:moveTo>
                  <a:pt x="144543" y="28956"/>
                </a:moveTo>
                <a:lnTo>
                  <a:pt x="103759" y="28956"/>
                </a:lnTo>
                <a:lnTo>
                  <a:pt x="134366" y="103759"/>
                </a:lnTo>
                <a:lnTo>
                  <a:pt x="179695" y="103759"/>
                </a:lnTo>
                <a:lnTo>
                  <a:pt x="144543" y="2895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26010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88275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66177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1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21815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00892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82494" y="230412"/>
            <a:ext cx="186690" cy="173990"/>
          </a:xfrm>
          <a:custGeom>
            <a:avLst/>
            <a:gdLst/>
            <a:ahLst/>
            <a:cxnLst/>
            <a:rect l="l" t="t" r="r" b="b"/>
            <a:pathLst>
              <a:path w="186690" h="173990">
                <a:moveTo>
                  <a:pt x="94067" y="0"/>
                </a:moveTo>
                <a:lnTo>
                  <a:pt x="44129" y="10587"/>
                </a:lnTo>
                <a:lnTo>
                  <a:pt x="7360" y="46820"/>
                </a:lnTo>
                <a:lnTo>
                  <a:pt x="0" y="98949"/>
                </a:lnTo>
                <a:lnTo>
                  <a:pt x="1929" y="111517"/>
                </a:lnTo>
                <a:lnTo>
                  <a:pt x="23416" y="149633"/>
                </a:lnTo>
                <a:lnTo>
                  <a:pt x="61644" y="169117"/>
                </a:lnTo>
                <a:lnTo>
                  <a:pt x="100452" y="173410"/>
                </a:lnTo>
                <a:lnTo>
                  <a:pt x="111776" y="172666"/>
                </a:lnTo>
                <a:lnTo>
                  <a:pt x="162377" y="157325"/>
                </a:lnTo>
                <a:lnTo>
                  <a:pt x="172748" y="147920"/>
                </a:lnTo>
                <a:lnTo>
                  <a:pt x="104407" y="147920"/>
                </a:lnTo>
                <a:lnTo>
                  <a:pt x="95294" y="147892"/>
                </a:lnTo>
                <a:lnTo>
                  <a:pt x="53554" y="125070"/>
                </a:lnTo>
                <a:lnTo>
                  <a:pt x="45611" y="83448"/>
                </a:lnTo>
                <a:lnTo>
                  <a:pt x="46919" y="72521"/>
                </a:lnTo>
                <a:lnTo>
                  <a:pt x="64065" y="35738"/>
                </a:lnTo>
                <a:lnTo>
                  <a:pt x="89548" y="25619"/>
                </a:lnTo>
                <a:lnTo>
                  <a:pt x="170957" y="25619"/>
                </a:lnTo>
                <a:lnTo>
                  <a:pt x="169844" y="24242"/>
                </a:lnTo>
                <a:lnTo>
                  <a:pt x="133388" y="4894"/>
                </a:lnTo>
                <a:lnTo>
                  <a:pt x="108144" y="556"/>
                </a:lnTo>
                <a:lnTo>
                  <a:pt x="94067" y="0"/>
                </a:lnTo>
                <a:close/>
              </a:path>
              <a:path w="186690" h="173990">
                <a:moveTo>
                  <a:pt x="186441" y="109820"/>
                </a:moveTo>
                <a:lnTo>
                  <a:pt x="140348" y="109820"/>
                </a:lnTo>
                <a:lnTo>
                  <a:pt x="140348" y="116170"/>
                </a:lnTo>
                <a:lnTo>
                  <a:pt x="139205" y="122266"/>
                </a:lnTo>
                <a:lnTo>
                  <a:pt x="104407" y="147920"/>
                </a:lnTo>
                <a:lnTo>
                  <a:pt x="172748" y="147920"/>
                </a:lnTo>
                <a:lnTo>
                  <a:pt x="179669" y="137949"/>
                </a:lnTo>
                <a:lnTo>
                  <a:pt x="184417" y="125568"/>
                </a:lnTo>
                <a:lnTo>
                  <a:pt x="185560" y="120615"/>
                </a:lnTo>
                <a:lnTo>
                  <a:pt x="186322" y="115281"/>
                </a:lnTo>
                <a:lnTo>
                  <a:pt x="186441" y="109820"/>
                </a:lnTo>
                <a:close/>
              </a:path>
              <a:path w="186690" h="173990">
                <a:moveTo>
                  <a:pt x="170957" y="25619"/>
                </a:moveTo>
                <a:lnTo>
                  <a:pt x="103899" y="25619"/>
                </a:lnTo>
                <a:lnTo>
                  <a:pt x="110376" y="26508"/>
                </a:lnTo>
                <a:lnTo>
                  <a:pt x="119077" y="29445"/>
                </a:lnTo>
                <a:lnTo>
                  <a:pt x="139700" y="60290"/>
                </a:lnTo>
                <a:lnTo>
                  <a:pt x="185560" y="60290"/>
                </a:lnTo>
                <a:lnTo>
                  <a:pt x="185179" y="56861"/>
                </a:lnTo>
                <a:lnTo>
                  <a:pt x="184671" y="53178"/>
                </a:lnTo>
                <a:lnTo>
                  <a:pt x="182507" y="44433"/>
                </a:lnTo>
                <a:lnTo>
                  <a:pt x="177592" y="33828"/>
                </a:lnTo>
                <a:lnTo>
                  <a:pt x="170957" y="256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87944" y="446409"/>
            <a:ext cx="41275" cy="105410"/>
          </a:xfrm>
          <a:custGeom>
            <a:avLst/>
            <a:gdLst/>
            <a:ahLst/>
            <a:cxnLst/>
            <a:rect l="l" t="t" r="r" b="b"/>
            <a:pathLst>
              <a:path w="41275" h="105409">
                <a:moveTo>
                  <a:pt x="40766" y="0"/>
                </a:moveTo>
                <a:lnTo>
                  <a:pt x="39243" y="122"/>
                </a:lnTo>
                <a:lnTo>
                  <a:pt x="1" y="3677"/>
                </a:lnTo>
                <a:lnTo>
                  <a:pt x="0" y="9520"/>
                </a:lnTo>
                <a:lnTo>
                  <a:pt x="17145" y="11552"/>
                </a:lnTo>
                <a:lnTo>
                  <a:pt x="17145" y="105369"/>
                </a:lnTo>
                <a:lnTo>
                  <a:pt x="40766" y="105405"/>
                </a:lnTo>
                <a:lnTo>
                  <a:pt x="4076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49158" y="478662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59">
                <a:moveTo>
                  <a:pt x="33655" y="0"/>
                </a:moveTo>
                <a:lnTo>
                  <a:pt x="32131" y="253"/>
                </a:lnTo>
                <a:lnTo>
                  <a:pt x="336" y="5155"/>
                </a:lnTo>
                <a:lnTo>
                  <a:pt x="0" y="10667"/>
                </a:lnTo>
                <a:lnTo>
                  <a:pt x="1524" y="10667"/>
                </a:lnTo>
                <a:lnTo>
                  <a:pt x="11557" y="11049"/>
                </a:lnTo>
                <a:lnTo>
                  <a:pt x="13843" y="13081"/>
                </a:lnTo>
                <a:lnTo>
                  <a:pt x="13843" y="72377"/>
                </a:lnTo>
                <a:lnTo>
                  <a:pt x="33655" y="73151"/>
                </a:lnTo>
                <a:lnTo>
                  <a:pt x="33655" y="37130"/>
                </a:lnTo>
                <a:lnTo>
                  <a:pt x="37869" y="23521"/>
                </a:lnTo>
                <a:lnTo>
                  <a:pt x="47925" y="14251"/>
                </a:lnTo>
                <a:lnTo>
                  <a:pt x="81056" y="14251"/>
                </a:lnTo>
                <a:lnTo>
                  <a:pt x="80496" y="12018"/>
                </a:lnTo>
                <a:lnTo>
                  <a:pt x="36714" y="12018"/>
                </a:lnTo>
                <a:lnTo>
                  <a:pt x="33655" y="10667"/>
                </a:lnTo>
                <a:lnTo>
                  <a:pt x="33655" y="0"/>
                </a:lnTo>
                <a:close/>
              </a:path>
              <a:path w="83820" h="73659">
                <a:moveTo>
                  <a:pt x="81056" y="14251"/>
                </a:moveTo>
                <a:lnTo>
                  <a:pt x="47925" y="14251"/>
                </a:lnTo>
                <a:lnTo>
                  <a:pt x="61003" y="18230"/>
                </a:lnTo>
                <a:lnTo>
                  <a:pt x="63368" y="31854"/>
                </a:lnTo>
                <a:lnTo>
                  <a:pt x="63372" y="73132"/>
                </a:lnTo>
                <a:lnTo>
                  <a:pt x="83312" y="73151"/>
                </a:lnTo>
                <a:lnTo>
                  <a:pt x="83312" y="23253"/>
                </a:lnTo>
                <a:lnTo>
                  <a:pt x="81056" y="14251"/>
                </a:lnTo>
                <a:close/>
              </a:path>
              <a:path w="83820" h="73659">
                <a:moveTo>
                  <a:pt x="61341" y="253"/>
                </a:moveTo>
                <a:lnTo>
                  <a:pt x="46385" y="4056"/>
                </a:lnTo>
                <a:lnTo>
                  <a:pt x="36714" y="12018"/>
                </a:lnTo>
                <a:lnTo>
                  <a:pt x="80496" y="12018"/>
                </a:lnTo>
                <a:lnTo>
                  <a:pt x="79651" y="8643"/>
                </a:lnTo>
                <a:lnTo>
                  <a:pt x="69088" y="1207"/>
                </a:lnTo>
                <a:lnTo>
                  <a:pt x="6134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856346" y="47866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0" y="56641"/>
                </a:moveTo>
                <a:lnTo>
                  <a:pt x="0" y="72009"/>
                </a:lnTo>
                <a:lnTo>
                  <a:pt x="1397" y="72136"/>
                </a:lnTo>
                <a:lnTo>
                  <a:pt x="5460" y="73025"/>
                </a:lnTo>
                <a:lnTo>
                  <a:pt x="12700" y="74929"/>
                </a:lnTo>
                <a:lnTo>
                  <a:pt x="22859" y="74929"/>
                </a:lnTo>
                <a:lnTo>
                  <a:pt x="39664" y="72322"/>
                </a:lnTo>
                <a:lnTo>
                  <a:pt x="49534" y="65532"/>
                </a:lnTo>
                <a:lnTo>
                  <a:pt x="14350" y="65532"/>
                </a:lnTo>
                <a:lnTo>
                  <a:pt x="6730" y="60706"/>
                </a:lnTo>
                <a:lnTo>
                  <a:pt x="2158" y="58038"/>
                </a:lnTo>
                <a:lnTo>
                  <a:pt x="0" y="56641"/>
                </a:lnTo>
                <a:close/>
              </a:path>
              <a:path w="54609" h="74929">
                <a:moveTo>
                  <a:pt x="36702" y="0"/>
                </a:moveTo>
                <a:lnTo>
                  <a:pt x="29209" y="0"/>
                </a:lnTo>
                <a:lnTo>
                  <a:pt x="12797" y="2849"/>
                </a:lnTo>
                <a:lnTo>
                  <a:pt x="2785" y="10910"/>
                </a:lnTo>
                <a:lnTo>
                  <a:pt x="3816" y="27349"/>
                </a:lnTo>
                <a:lnTo>
                  <a:pt x="10258" y="37033"/>
                </a:lnTo>
                <a:lnTo>
                  <a:pt x="19333" y="42817"/>
                </a:lnTo>
                <a:lnTo>
                  <a:pt x="36449" y="51181"/>
                </a:lnTo>
                <a:lnTo>
                  <a:pt x="36449" y="62357"/>
                </a:lnTo>
                <a:lnTo>
                  <a:pt x="31750" y="65532"/>
                </a:lnTo>
                <a:lnTo>
                  <a:pt x="49534" y="65532"/>
                </a:lnTo>
                <a:lnTo>
                  <a:pt x="50446" y="64904"/>
                </a:lnTo>
                <a:lnTo>
                  <a:pt x="54353" y="53281"/>
                </a:lnTo>
                <a:lnTo>
                  <a:pt x="49945" y="40664"/>
                </a:lnTo>
                <a:lnTo>
                  <a:pt x="39564" y="32473"/>
                </a:lnTo>
                <a:lnTo>
                  <a:pt x="24256" y="24637"/>
                </a:lnTo>
                <a:lnTo>
                  <a:pt x="17652" y="21336"/>
                </a:lnTo>
                <a:lnTo>
                  <a:pt x="17652" y="10033"/>
                </a:lnTo>
                <a:lnTo>
                  <a:pt x="25019" y="9271"/>
                </a:lnTo>
                <a:lnTo>
                  <a:pt x="49275" y="9271"/>
                </a:lnTo>
                <a:lnTo>
                  <a:pt x="49275" y="2794"/>
                </a:lnTo>
                <a:lnTo>
                  <a:pt x="46862" y="2286"/>
                </a:lnTo>
                <a:lnTo>
                  <a:pt x="36702" y="0"/>
                </a:lnTo>
                <a:close/>
              </a:path>
              <a:path w="54609" h="74929">
                <a:moveTo>
                  <a:pt x="49275" y="9271"/>
                </a:moveTo>
                <a:lnTo>
                  <a:pt x="36195" y="9271"/>
                </a:lnTo>
                <a:lnTo>
                  <a:pt x="46354" y="15621"/>
                </a:lnTo>
                <a:lnTo>
                  <a:pt x="49275" y="17525"/>
                </a:lnTo>
                <a:lnTo>
                  <a:pt x="49275" y="92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20990" y="478662"/>
            <a:ext cx="83820" cy="104139"/>
          </a:xfrm>
          <a:custGeom>
            <a:avLst/>
            <a:gdLst/>
            <a:ahLst/>
            <a:cxnLst/>
            <a:rect l="l" t="t" r="r" b="b"/>
            <a:pathLst>
              <a:path w="83820" h="104140">
                <a:moveTo>
                  <a:pt x="33146" y="0"/>
                </a:moveTo>
                <a:lnTo>
                  <a:pt x="264" y="5165"/>
                </a:lnTo>
                <a:lnTo>
                  <a:pt x="0" y="10795"/>
                </a:lnTo>
                <a:lnTo>
                  <a:pt x="1396" y="10795"/>
                </a:lnTo>
                <a:lnTo>
                  <a:pt x="11302" y="11049"/>
                </a:lnTo>
                <a:lnTo>
                  <a:pt x="13080" y="12953"/>
                </a:lnTo>
                <a:lnTo>
                  <a:pt x="13081" y="103864"/>
                </a:lnTo>
                <a:lnTo>
                  <a:pt x="33019" y="103886"/>
                </a:lnTo>
                <a:lnTo>
                  <a:pt x="33019" y="78229"/>
                </a:lnTo>
                <a:lnTo>
                  <a:pt x="36702" y="71247"/>
                </a:lnTo>
                <a:lnTo>
                  <a:pt x="69168" y="71247"/>
                </a:lnTo>
                <a:lnTo>
                  <a:pt x="77205" y="65139"/>
                </a:lnTo>
                <a:lnTo>
                  <a:pt x="78769" y="61891"/>
                </a:lnTo>
                <a:lnTo>
                  <a:pt x="56120" y="61891"/>
                </a:lnTo>
                <a:lnTo>
                  <a:pt x="39765" y="59429"/>
                </a:lnTo>
                <a:lnTo>
                  <a:pt x="33723" y="49900"/>
                </a:lnTo>
                <a:lnTo>
                  <a:pt x="33019" y="36195"/>
                </a:lnTo>
                <a:lnTo>
                  <a:pt x="34692" y="23019"/>
                </a:lnTo>
                <a:lnTo>
                  <a:pt x="43289" y="11979"/>
                </a:lnTo>
                <a:lnTo>
                  <a:pt x="48386" y="11049"/>
                </a:lnTo>
                <a:lnTo>
                  <a:pt x="75553" y="11049"/>
                </a:lnTo>
                <a:lnTo>
                  <a:pt x="75139" y="10413"/>
                </a:lnTo>
                <a:lnTo>
                  <a:pt x="33146" y="10413"/>
                </a:lnTo>
                <a:lnTo>
                  <a:pt x="33146" y="0"/>
                </a:lnTo>
                <a:close/>
              </a:path>
              <a:path w="83820" h="104140">
                <a:moveTo>
                  <a:pt x="69168" y="71247"/>
                </a:moveTo>
                <a:lnTo>
                  <a:pt x="36702" y="71247"/>
                </a:lnTo>
                <a:lnTo>
                  <a:pt x="42417" y="75311"/>
                </a:lnTo>
                <a:lnTo>
                  <a:pt x="53339" y="75311"/>
                </a:lnTo>
                <a:lnTo>
                  <a:pt x="67202" y="72741"/>
                </a:lnTo>
                <a:lnTo>
                  <a:pt x="69168" y="71247"/>
                </a:lnTo>
                <a:close/>
              </a:path>
              <a:path w="83820" h="104140">
                <a:moveTo>
                  <a:pt x="75553" y="11049"/>
                </a:moveTo>
                <a:lnTo>
                  <a:pt x="48386" y="11049"/>
                </a:lnTo>
                <a:lnTo>
                  <a:pt x="59979" y="17644"/>
                </a:lnTo>
                <a:lnTo>
                  <a:pt x="63366" y="31698"/>
                </a:lnTo>
                <a:lnTo>
                  <a:pt x="61642" y="51516"/>
                </a:lnTo>
                <a:lnTo>
                  <a:pt x="56120" y="61891"/>
                </a:lnTo>
                <a:lnTo>
                  <a:pt x="78769" y="61891"/>
                </a:lnTo>
                <a:lnTo>
                  <a:pt x="83211" y="52667"/>
                </a:lnTo>
                <a:lnTo>
                  <a:pt x="82741" y="31690"/>
                </a:lnTo>
                <a:lnTo>
                  <a:pt x="79191" y="16639"/>
                </a:lnTo>
                <a:lnTo>
                  <a:pt x="75553" y="11049"/>
                </a:lnTo>
                <a:close/>
              </a:path>
              <a:path w="83820" h="104140">
                <a:moveTo>
                  <a:pt x="54101" y="253"/>
                </a:moveTo>
                <a:lnTo>
                  <a:pt x="46735" y="253"/>
                </a:lnTo>
                <a:lnTo>
                  <a:pt x="39624" y="3683"/>
                </a:lnTo>
                <a:lnTo>
                  <a:pt x="33146" y="10413"/>
                </a:lnTo>
                <a:lnTo>
                  <a:pt x="75139" y="10413"/>
                </a:lnTo>
                <a:lnTo>
                  <a:pt x="72805" y="6826"/>
                </a:lnTo>
                <a:lnTo>
                  <a:pt x="63832" y="1594"/>
                </a:lnTo>
                <a:lnTo>
                  <a:pt x="5410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19668" y="478831"/>
            <a:ext cx="34290" cy="73025"/>
          </a:xfrm>
          <a:custGeom>
            <a:avLst/>
            <a:gdLst/>
            <a:ahLst/>
            <a:cxnLst/>
            <a:rect l="l" t="t" r="r" b="b"/>
            <a:pathLst>
              <a:path w="34290" h="73025">
                <a:moveTo>
                  <a:pt x="34035" y="0"/>
                </a:moveTo>
                <a:lnTo>
                  <a:pt x="32257" y="85"/>
                </a:lnTo>
                <a:lnTo>
                  <a:pt x="0" y="5038"/>
                </a:lnTo>
                <a:lnTo>
                  <a:pt x="0" y="10499"/>
                </a:lnTo>
                <a:lnTo>
                  <a:pt x="1524" y="10499"/>
                </a:lnTo>
                <a:lnTo>
                  <a:pt x="11429" y="10880"/>
                </a:lnTo>
                <a:lnTo>
                  <a:pt x="13588" y="12785"/>
                </a:lnTo>
                <a:lnTo>
                  <a:pt x="13588" y="72209"/>
                </a:lnTo>
                <a:lnTo>
                  <a:pt x="34035" y="72983"/>
                </a:lnTo>
                <a:lnTo>
                  <a:pt x="3403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31606" y="448055"/>
            <a:ext cx="24130" cy="20955"/>
          </a:xfrm>
          <a:custGeom>
            <a:avLst/>
            <a:gdLst/>
            <a:ahLst/>
            <a:cxnLst/>
            <a:rect l="l" t="t" r="r" b="b"/>
            <a:pathLst>
              <a:path w="24129" h="20954">
                <a:moveTo>
                  <a:pt x="18288" y="0"/>
                </a:moveTo>
                <a:lnTo>
                  <a:pt x="5207" y="0"/>
                </a:lnTo>
                <a:lnTo>
                  <a:pt x="0" y="4572"/>
                </a:lnTo>
                <a:lnTo>
                  <a:pt x="0" y="15748"/>
                </a:lnTo>
                <a:lnTo>
                  <a:pt x="5207" y="20447"/>
                </a:lnTo>
                <a:lnTo>
                  <a:pt x="18288" y="20447"/>
                </a:lnTo>
                <a:lnTo>
                  <a:pt x="23749" y="15748"/>
                </a:lnTo>
                <a:lnTo>
                  <a:pt x="23749" y="4572"/>
                </a:lnTo>
                <a:lnTo>
                  <a:pt x="1828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72373" y="478662"/>
            <a:ext cx="64769" cy="73660"/>
          </a:xfrm>
          <a:custGeom>
            <a:avLst/>
            <a:gdLst/>
            <a:ahLst/>
            <a:cxnLst/>
            <a:rect l="l" t="t" r="r" b="b"/>
            <a:pathLst>
              <a:path w="64770" h="73659">
                <a:moveTo>
                  <a:pt x="33527" y="0"/>
                </a:moveTo>
                <a:lnTo>
                  <a:pt x="306" y="5159"/>
                </a:lnTo>
                <a:lnTo>
                  <a:pt x="0" y="10667"/>
                </a:lnTo>
                <a:lnTo>
                  <a:pt x="1270" y="10667"/>
                </a:lnTo>
                <a:lnTo>
                  <a:pt x="11429" y="11049"/>
                </a:lnTo>
                <a:lnTo>
                  <a:pt x="13461" y="12953"/>
                </a:lnTo>
                <a:lnTo>
                  <a:pt x="13461" y="72377"/>
                </a:lnTo>
                <a:lnTo>
                  <a:pt x="33527" y="73151"/>
                </a:lnTo>
                <a:lnTo>
                  <a:pt x="33527" y="37619"/>
                </a:lnTo>
                <a:lnTo>
                  <a:pt x="35728" y="26250"/>
                </a:lnTo>
                <a:lnTo>
                  <a:pt x="46789" y="16972"/>
                </a:lnTo>
                <a:lnTo>
                  <a:pt x="56642" y="16001"/>
                </a:lnTo>
                <a:lnTo>
                  <a:pt x="64643" y="16001"/>
                </a:lnTo>
                <a:lnTo>
                  <a:pt x="64643" y="14732"/>
                </a:lnTo>
                <a:lnTo>
                  <a:pt x="33527" y="14732"/>
                </a:lnTo>
                <a:lnTo>
                  <a:pt x="33527" y="0"/>
                </a:lnTo>
                <a:close/>
              </a:path>
              <a:path w="64770" h="73659">
                <a:moveTo>
                  <a:pt x="64643" y="16001"/>
                </a:moveTo>
                <a:lnTo>
                  <a:pt x="56642" y="16001"/>
                </a:lnTo>
                <a:lnTo>
                  <a:pt x="59054" y="16763"/>
                </a:lnTo>
                <a:lnTo>
                  <a:pt x="61468" y="17272"/>
                </a:lnTo>
                <a:lnTo>
                  <a:pt x="64643" y="18287"/>
                </a:lnTo>
                <a:lnTo>
                  <a:pt x="64643" y="16001"/>
                </a:lnTo>
                <a:close/>
              </a:path>
              <a:path w="64770" h="73659">
                <a:moveTo>
                  <a:pt x="57023" y="253"/>
                </a:moveTo>
                <a:lnTo>
                  <a:pt x="42672" y="253"/>
                </a:lnTo>
                <a:lnTo>
                  <a:pt x="36702" y="8254"/>
                </a:lnTo>
                <a:lnTo>
                  <a:pt x="33527" y="14732"/>
                </a:lnTo>
                <a:lnTo>
                  <a:pt x="64643" y="14732"/>
                </a:lnTo>
                <a:lnTo>
                  <a:pt x="64643" y="1142"/>
                </a:lnTo>
                <a:lnTo>
                  <a:pt x="63500" y="1015"/>
                </a:lnTo>
                <a:lnTo>
                  <a:pt x="60198" y="381"/>
                </a:lnTo>
                <a:lnTo>
                  <a:pt x="57023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46077" y="479240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64" y="0"/>
                </a:moveTo>
                <a:lnTo>
                  <a:pt x="25997" y="1407"/>
                </a:lnTo>
                <a:lnTo>
                  <a:pt x="12575" y="6351"/>
                </a:lnTo>
                <a:lnTo>
                  <a:pt x="4081" y="14771"/>
                </a:lnTo>
                <a:lnTo>
                  <a:pt x="0" y="26605"/>
                </a:lnTo>
                <a:lnTo>
                  <a:pt x="1564" y="43893"/>
                </a:lnTo>
                <a:lnTo>
                  <a:pt x="6725" y="57183"/>
                </a:lnTo>
                <a:lnTo>
                  <a:pt x="15209" y="66602"/>
                </a:lnTo>
                <a:lnTo>
                  <a:pt x="26740" y="72278"/>
                </a:lnTo>
                <a:lnTo>
                  <a:pt x="41044" y="74339"/>
                </a:lnTo>
                <a:lnTo>
                  <a:pt x="57176" y="72798"/>
                </a:lnTo>
                <a:lnTo>
                  <a:pt x="66415" y="70357"/>
                </a:lnTo>
                <a:lnTo>
                  <a:pt x="67774" y="69906"/>
                </a:lnTo>
                <a:lnTo>
                  <a:pt x="67774" y="63429"/>
                </a:lnTo>
                <a:lnTo>
                  <a:pt x="50375" y="63429"/>
                </a:lnTo>
                <a:lnTo>
                  <a:pt x="35380" y="59571"/>
                </a:lnTo>
                <a:lnTo>
                  <a:pt x="26034" y="49834"/>
                </a:lnTo>
                <a:lnTo>
                  <a:pt x="21558" y="36973"/>
                </a:lnTo>
                <a:lnTo>
                  <a:pt x="30701" y="33099"/>
                </a:lnTo>
                <a:lnTo>
                  <a:pt x="48165" y="31210"/>
                </a:lnTo>
                <a:lnTo>
                  <a:pt x="64113" y="30594"/>
                </a:lnTo>
                <a:lnTo>
                  <a:pt x="69171" y="29139"/>
                </a:lnTo>
                <a:lnTo>
                  <a:pt x="67828" y="21900"/>
                </a:lnTo>
                <a:lnTo>
                  <a:pt x="22490" y="21900"/>
                </a:lnTo>
                <a:lnTo>
                  <a:pt x="21673" y="16693"/>
                </a:lnTo>
                <a:lnTo>
                  <a:pt x="24848" y="7168"/>
                </a:lnTo>
                <a:lnTo>
                  <a:pt x="60299" y="7168"/>
                </a:lnTo>
                <a:lnTo>
                  <a:pt x="58368" y="4849"/>
                </a:lnTo>
                <a:lnTo>
                  <a:pt x="44864" y="0"/>
                </a:lnTo>
                <a:close/>
              </a:path>
              <a:path w="69215" h="74929">
                <a:moveTo>
                  <a:pt x="67774" y="60381"/>
                </a:moveTo>
                <a:lnTo>
                  <a:pt x="65869" y="61143"/>
                </a:lnTo>
                <a:lnTo>
                  <a:pt x="62567" y="62159"/>
                </a:lnTo>
                <a:lnTo>
                  <a:pt x="56852" y="63429"/>
                </a:lnTo>
                <a:lnTo>
                  <a:pt x="67774" y="63429"/>
                </a:lnTo>
                <a:lnTo>
                  <a:pt x="67774" y="60381"/>
                </a:lnTo>
                <a:close/>
              </a:path>
              <a:path w="69215" h="74929">
                <a:moveTo>
                  <a:pt x="60299" y="7168"/>
                </a:moveTo>
                <a:lnTo>
                  <a:pt x="46438" y="7168"/>
                </a:lnTo>
                <a:lnTo>
                  <a:pt x="49232" y="14915"/>
                </a:lnTo>
                <a:lnTo>
                  <a:pt x="49359" y="21900"/>
                </a:lnTo>
                <a:lnTo>
                  <a:pt x="67828" y="21900"/>
                </a:lnTo>
                <a:lnTo>
                  <a:pt x="66470" y="14581"/>
                </a:lnTo>
                <a:lnTo>
                  <a:pt x="60299" y="71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36026" y="444880"/>
            <a:ext cx="81915" cy="107314"/>
          </a:xfrm>
          <a:custGeom>
            <a:avLst/>
            <a:gdLst/>
            <a:ahLst/>
            <a:cxnLst/>
            <a:rect l="l" t="t" r="r" b="b"/>
            <a:pathLst>
              <a:path w="81915" h="107315">
                <a:moveTo>
                  <a:pt x="31242" y="0"/>
                </a:moveTo>
                <a:lnTo>
                  <a:pt x="225" y="3908"/>
                </a:lnTo>
                <a:lnTo>
                  <a:pt x="0" y="9398"/>
                </a:lnTo>
                <a:lnTo>
                  <a:pt x="1524" y="9398"/>
                </a:lnTo>
                <a:lnTo>
                  <a:pt x="11049" y="9779"/>
                </a:lnTo>
                <a:lnTo>
                  <a:pt x="13207" y="12065"/>
                </a:lnTo>
                <a:lnTo>
                  <a:pt x="13207" y="106833"/>
                </a:lnTo>
                <a:lnTo>
                  <a:pt x="32766" y="106934"/>
                </a:lnTo>
                <a:lnTo>
                  <a:pt x="32765" y="71302"/>
                </a:lnTo>
                <a:lnTo>
                  <a:pt x="37002" y="55980"/>
                </a:lnTo>
                <a:lnTo>
                  <a:pt x="46558" y="47361"/>
                </a:lnTo>
                <a:lnTo>
                  <a:pt x="62229" y="46355"/>
                </a:lnTo>
                <a:lnTo>
                  <a:pt x="79341" y="46355"/>
                </a:lnTo>
                <a:lnTo>
                  <a:pt x="78595" y="45235"/>
                </a:lnTo>
                <a:lnTo>
                  <a:pt x="35534" y="45235"/>
                </a:lnTo>
                <a:lnTo>
                  <a:pt x="33805" y="34828"/>
                </a:lnTo>
                <a:lnTo>
                  <a:pt x="33006" y="17256"/>
                </a:lnTo>
                <a:lnTo>
                  <a:pt x="32778" y="2739"/>
                </a:lnTo>
                <a:lnTo>
                  <a:pt x="31242" y="0"/>
                </a:lnTo>
                <a:close/>
              </a:path>
              <a:path w="81915" h="107315">
                <a:moveTo>
                  <a:pt x="79341" y="46355"/>
                </a:moveTo>
                <a:lnTo>
                  <a:pt x="62229" y="46355"/>
                </a:lnTo>
                <a:lnTo>
                  <a:pt x="62229" y="106774"/>
                </a:lnTo>
                <a:lnTo>
                  <a:pt x="81660" y="106934"/>
                </a:lnTo>
                <a:lnTo>
                  <a:pt x="81660" y="60032"/>
                </a:lnTo>
                <a:lnTo>
                  <a:pt x="80567" y="48193"/>
                </a:lnTo>
                <a:lnTo>
                  <a:pt x="79341" y="46355"/>
                </a:lnTo>
                <a:close/>
              </a:path>
              <a:path w="81915" h="107315">
                <a:moveTo>
                  <a:pt x="59690" y="33401"/>
                </a:moveTo>
                <a:lnTo>
                  <a:pt x="44954" y="37122"/>
                </a:lnTo>
                <a:lnTo>
                  <a:pt x="35534" y="45235"/>
                </a:lnTo>
                <a:lnTo>
                  <a:pt x="78595" y="45235"/>
                </a:lnTo>
                <a:lnTo>
                  <a:pt x="72912" y="36712"/>
                </a:lnTo>
                <a:lnTo>
                  <a:pt x="59690" y="3340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438686" y="479225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41" y="0"/>
                </a:moveTo>
                <a:lnTo>
                  <a:pt x="26029" y="1416"/>
                </a:lnTo>
                <a:lnTo>
                  <a:pt x="12613" y="6370"/>
                </a:lnTo>
                <a:lnTo>
                  <a:pt x="4100" y="14799"/>
                </a:lnTo>
                <a:lnTo>
                  <a:pt x="0" y="26645"/>
                </a:lnTo>
                <a:lnTo>
                  <a:pt x="1557" y="43884"/>
                </a:lnTo>
                <a:lnTo>
                  <a:pt x="6707" y="57150"/>
                </a:lnTo>
                <a:lnTo>
                  <a:pt x="15188" y="66565"/>
                </a:lnTo>
                <a:lnTo>
                  <a:pt x="26739" y="72257"/>
                </a:lnTo>
                <a:lnTo>
                  <a:pt x="41098" y="74350"/>
                </a:lnTo>
                <a:lnTo>
                  <a:pt x="57209" y="72807"/>
                </a:lnTo>
                <a:lnTo>
                  <a:pt x="66437" y="70365"/>
                </a:lnTo>
                <a:lnTo>
                  <a:pt x="67773" y="69922"/>
                </a:lnTo>
                <a:lnTo>
                  <a:pt x="67773" y="63445"/>
                </a:lnTo>
                <a:lnTo>
                  <a:pt x="50374" y="63445"/>
                </a:lnTo>
                <a:lnTo>
                  <a:pt x="35306" y="59559"/>
                </a:lnTo>
                <a:lnTo>
                  <a:pt x="26044" y="49759"/>
                </a:lnTo>
                <a:lnTo>
                  <a:pt x="21728" y="36832"/>
                </a:lnTo>
                <a:lnTo>
                  <a:pt x="30827" y="33042"/>
                </a:lnTo>
                <a:lnTo>
                  <a:pt x="48328" y="31201"/>
                </a:lnTo>
                <a:lnTo>
                  <a:pt x="64255" y="30605"/>
                </a:lnTo>
                <a:lnTo>
                  <a:pt x="69170" y="29155"/>
                </a:lnTo>
                <a:lnTo>
                  <a:pt x="67826" y="21916"/>
                </a:lnTo>
                <a:lnTo>
                  <a:pt x="22530" y="21916"/>
                </a:lnTo>
                <a:lnTo>
                  <a:pt x="21545" y="16709"/>
                </a:lnTo>
                <a:lnTo>
                  <a:pt x="24847" y="7184"/>
                </a:lnTo>
                <a:lnTo>
                  <a:pt x="60304" y="7184"/>
                </a:lnTo>
                <a:lnTo>
                  <a:pt x="58345" y="4833"/>
                </a:lnTo>
                <a:lnTo>
                  <a:pt x="44841" y="0"/>
                </a:lnTo>
                <a:close/>
              </a:path>
              <a:path w="69215" h="74929">
                <a:moveTo>
                  <a:pt x="67773" y="60397"/>
                </a:moveTo>
                <a:lnTo>
                  <a:pt x="65868" y="61159"/>
                </a:lnTo>
                <a:lnTo>
                  <a:pt x="62566" y="62175"/>
                </a:lnTo>
                <a:lnTo>
                  <a:pt x="56851" y="63445"/>
                </a:lnTo>
                <a:lnTo>
                  <a:pt x="67773" y="63445"/>
                </a:lnTo>
                <a:lnTo>
                  <a:pt x="67773" y="60397"/>
                </a:lnTo>
                <a:close/>
              </a:path>
              <a:path w="69215" h="74929">
                <a:moveTo>
                  <a:pt x="60304" y="7184"/>
                </a:moveTo>
                <a:lnTo>
                  <a:pt x="46437" y="7184"/>
                </a:lnTo>
                <a:lnTo>
                  <a:pt x="49104" y="14931"/>
                </a:lnTo>
                <a:lnTo>
                  <a:pt x="49485" y="21916"/>
                </a:lnTo>
                <a:lnTo>
                  <a:pt x="67826" y="21916"/>
                </a:lnTo>
                <a:lnTo>
                  <a:pt x="66461" y="14570"/>
                </a:lnTo>
                <a:lnTo>
                  <a:pt x="60304" y="718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1382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6195" y="31369"/>
                </a:moveTo>
                <a:lnTo>
                  <a:pt x="13462" y="31369"/>
                </a:lnTo>
                <a:lnTo>
                  <a:pt x="13462" y="73590"/>
                </a:lnTo>
                <a:lnTo>
                  <a:pt x="17654" y="89862"/>
                </a:lnTo>
                <a:lnTo>
                  <a:pt x="28511" y="96084"/>
                </a:lnTo>
                <a:lnTo>
                  <a:pt x="44831" y="97027"/>
                </a:lnTo>
                <a:lnTo>
                  <a:pt x="48895" y="96393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290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6195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450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462" y="0"/>
                </a:lnTo>
                <a:lnTo>
                  <a:pt x="13462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57259" y="448055"/>
            <a:ext cx="119380" cy="104139"/>
          </a:xfrm>
          <a:custGeom>
            <a:avLst/>
            <a:gdLst/>
            <a:ahLst/>
            <a:cxnLst/>
            <a:rect l="l" t="t" r="r" b="b"/>
            <a:pathLst>
              <a:path w="119379" h="104140">
                <a:moveTo>
                  <a:pt x="239" y="2"/>
                </a:moveTo>
                <a:lnTo>
                  <a:pt x="0" y="5969"/>
                </a:lnTo>
                <a:lnTo>
                  <a:pt x="3937" y="6731"/>
                </a:lnTo>
                <a:lnTo>
                  <a:pt x="16001" y="8763"/>
                </a:lnTo>
                <a:lnTo>
                  <a:pt x="16891" y="8763"/>
                </a:lnTo>
                <a:lnTo>
                  <a:pt x="16891" y="103712"/>
                </a:lnTo>
                <a:lnTo>
                  <a:pt x="38354" y="103759"/>
                </a:lnTo>
                <a:lnTo>
                  <a:pt x="38353" y="24149"/>
                </a:lnTo>
                <a:lnTo>
                  <a:pt x="61676" y="24149"/>
                </a:lnTo>
                <a:lnTo>
                  <a:pt x="46080" y="547"/>
                </a:lnTo>
                <a:lnTo>
                  <a:pt x="239" y="2"/>
                </a:lnTo>
                <a:close/>
              </a:path>
              <a:path w="119379" h="104140">
                <a:moveTo>
                  <a:pt x="61676" y="24149"/>
                </a:moveTo>
                <a:lnTo>
                  <a:pt x="38353" y="24149"/>
                </a:lnTo>
                <a:lnTo>
                  <a:pt x="42146" y="28984"/>
                </a:lnTo>
                <a:lnTo>
                  <a:pt x="49429" y="39335"/>
                </a:lnTo>
                <a:lnTo>
                  <a:pt x="58878" y="53161"/>
                </a:lnTo>
                <a:lnTo>
                  <a:pt x="69168" y="68425"/>
                </a:lnTo>
                <a:lnTo>
                  <a:pt x="91843" y="102448"/>
                </a:lnTo>
                <a:lnTo>
                  <a:pt x="119116" y="103758"/>
                </a:lnTo>
                <a:lnTo>
                  <a:pt x="119118" y="77952"/>
                </a:lnTo>
                <a:lnTo>
                  <a:pt x="97663" y="77952"/>
                </a:lnTo>
                <a:lnTo>
                  <a:pt x="93822" y="72428"/>
                </a:lnTo>
                <a:lnTo>
                  <a:pt x="86520" y="61572"/>
                </a:lnTo>
                <a:lnTo>
                  <a:pt x="61676" y="24149"/>
                </a:lnTo>
                <a:close/>
              </a:path>
              <a:path w="119379" h="104140">
                <a:moveTo>
                  <a:pt x="117601" y="0"/>
                </a:moveTo>
                <a:lnTo>
                  <a:pt x="97663" y="0"/>
                </a:lnTo>
                <a:lnTo>
                  <a:pt x="97663" y="77952"/>
                </a:lnTo>
                <a:lnTo>
                  <a:pt x="119118" y="77952"/>
                </a:lnTo>
                <a:lnTo>
                  <a:pt x="119125" y="0"/>
                </a:lnTo>
                <a:lnTo>
                  <a:pt x="11760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695855" y="479351"/>
            <a:ext cx="71120" cy="74295"/>
          </a:xfrm>
          <a:custGeom>
            <a:avLst/>
            <a:gdLst/>
            <a:ahLst/>
            <a:cxnLst/>
            <a:rect l="l" t="t" r="r" b="b"/>
            <a:pathLst>
              <a:path w="71120" h="74295">
                <a:moveTo>
                  <a:pt x="46396" y="0"/>
                </a:moveTo>
                <a:lnTo>
                  <a:pt x="27165" y="1271"/>
                </a:lnTo>
                <a:lnTo>
                  <a:pt x="13366" y="5931"/>
                </a:lnTo>
                <a:lnTo>
                  <a:pt x="4483" y="13916"/>
                </a:lnTo>
                <a:lnTo>
                  <a:pt x="0" y="25161"/>
                </a:lnTo>
                <a:lnTo>
                  <a:pt x="1387" y="42673"/>
                </a:lnTo>
                <a:lnTo>
                  <a:pt x="6296" y="56155"/>
                </a:lnTo>
                <a:lnTo>
                  <a:pt x="14468" y="65781"/>
                </a:lnTo>
                <a:lnTo>
                  <a:pt x="25644" y="71724"/>
                </a:lnTo>
                <a:lnTo>
                  <a:pt x="39567" y="74159"/>
                </a:lnTo>
                <a:lnTo>
                  <a:pt x="56625" y="72904"/>
                </a:lnTo>
                <a:lnTo>
                  <a:pt x="66417" y="70609"/>
                </a:lnTo>
                <a:lnTo>
                  <a:pt x="68922" y="69796"/>
                </a:lnTo>
                <a:lnTo>
                  <a:pt x="68922" y="63319"/>
                </a:lnTo>
                <a:lnTo>
                  <a:pt x="51396" y="63319"/>
                </a:lnTo>
                <a:lnTo>
                  <a:pt x="36036" y="59530"/>
                </a:lnTo>
                <a:lnTo>
                  <a:pt x="26508" y="49948"/>
                </a:lnTo>
                <a:lnTo>
                  <a:pt x="21966" y="37249"/>
                </a:lnTo>
                <a:lnTo>
                  <a:pt x="30880" y="33212"/>
                </a:lnTo>
                <a:lnTo>
                  <a:pt x="48239" y="31199"/>
                </a:lnTo>
                <a:lnTo>
                  <a:pt x="64607" y="30504"/>
                </a:lnTo>
                <a:lnTo>
                  <a:pt x="70700" y="29029"/>
                </a:lnTo>
                <a:lnTo>
                  <a:pt x="69326" y="21790"/>
                </a:lnTo>
                <a:lnTo>
                  <a:pt x="23161" y="21790"/>
                </a:lnTo>
                <a:lnTo>
                  <a:pt x="21932" y="16583"/>
                </a:lnTo>
                <a:lnTo>
                  <a:pt x="25107" y="7058"/>
                </a:lnTo>
                <a:lnTo>
                  <a:pt x="61604" y="7058"/>
                </a:lnTo>
                <a:lnTo>
                  <a:pt x="59841" y="4956"/>
                </a:lnTo>
                <a:lnTo>
                  <a:pt x="46396" y="0"/>
                </a:lnTo>
                <a:close/>
              </a:path>
              <a:path w="71120" h="74295">
                <a:moveTo>
                  <a:pt x="68922" y="60271"/>
                </a:moveTo>
                <a:lnTo>
                  <a:pt x="67017" y="61033"/>
                </a:lnTo>
                <a:lnTo>
                  <a:pt x="63715" y="62049"/>
                </a:lnTo>
                <a:lnTo>
                  <a:pt x="57746" y="63319"/>
                </a:lnTo>
                <a:lnTo>
                  <a:pt x="68922" y="63319"/>
                </a:lnTo>
                <a:lnTo>
                  <a:pt x="68922" y="60271"/>
                </a:lnTo>
                <a:close/>
              </a:path>
              <a:path w="71120" h="74295">
                <a:moveTo>
                  <a:pt x="61604" y="7058"/>
                </a:moveTo>
                <a:lnTo>
                  <a:pt x="47205" y="7058"/>
                </a:lnTo>
                <a:lnTo>
                  <a:pt x="49944" y="14650"/>
                </a:lnTo>
                <a:lnTo>
                  <a:pt x="50064" y="16583"/>
                </a:lnTo>
                <a:lnTo>
                  <a:pt x="50253" y="21790"/>
                </a:lnTo>
                <a:lnTo>
                  <a:pt x="69326" y="21790"/>
                </a:lnTo>
                <a:lnTo>
                  <a:pt x="67971" y="14650"/>
                </a:lnTo>
                <a:lnTo>
                  <a:pt x="61604" y="705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61806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5941" y="31369"/>
                </a:moveTo>
                <a:lnTo>
                  <a:pt x="13335" y="31369"/>
                </a:lnTo>
                <a:lnTo>
                  <a:pt x="13335" y="73590"/>
                </a:lnTo>
                <a:lnTo>
                  <a:pt x="17558" y="89862"/>
                </a:lnTo>
                <a:lnTo>
                  <a:pt x="28440" y="96084"/>
                </a:lnTo>
                <a:lnTo>
                  <a:pt x="44830" y="97027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036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5941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324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335" y="0"/>
                </a:lnTo>
                <a:lnTo>
                  <a:pt x="13335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768206" y="480441"/>
            <a:ext cx="86995" cy="71755"/>
          </a:xfrm>
          <a:custGeom>
            <a:avLst/>
            <a:gdLst/>
            <a:ahLst/>
            <a:cxnLst/>
            <a:rect l="l" t="t" r="r" b="b"/>
            <a:pathLst>
              <a:path w="86995" h="71754">
                <a:moveTo>
                  <a:pt x="65079" y="45720"/>
                </a:moveTo>
                <a:lnTo>
                  <a:pt x="42164" y="45720"/>
                </a:lnTo>
                <a:lnTo>
                  <a:pt x="61292" y="71140"/>
                </a:lnTo>
                <a:lnTo>
                  <a:pt x="84709" y="71374"/>
                </a:lnTo>
                <a:lnTo>
                  <a:pt x="65079" y="45720"/>
                </a:lnTo>
                <a:close/>
              </a:path>
              <a:path w="86995" h="71754">
                <a:moveTo>
                  <a:pt x="115" y="0"/>
                </a:moveTo>
                <a:lnTo>
                  <a:pt x="0" y="5714"/>
                </a:lnTo>
                <a:lnTo>
                  <a:pt x="1270" y="5714"/>
                </a:lnTo>
                <a:lnTo>
                  <a:pt x="11557" y="6350"/>
                </a:lnTo>
                <a:lnTo>
                  <a:pt x="13970" y="8255"/>
                </a:lnTo>
                <a:lnTo>
                  <a:pt x="32512" y="32893"/>
                </a:lnTo>
                <a:lnTo>
                  <a:pt x="12549" y="56014"/>
                </a:lnTo>
                <a:lnTo>
                  <a:pt x="33147" y="56134"/>
                </a:lnTo>
                <a:lnTo>
                  <a:pt x="42164" y="45720"/>
                </a:lnTo>
                <a:lnTo>
                  <a:pt x="65079" y="45720"/>
                </a:lnTo>
                <a:lnTo>
                  <a:pt x="48035" y="23444"/>
                </a:lnTo>
                <a:lnTo>
                  <a:pt x="66548" y="23241"/>
                </a:lnTo>
                <a:lnTo>
                  <a:pt x="67690" y="21926"/>
                </a:lnTo>
                <a:lnTo>
                  <a:pt x="47028" y="21926"/>
                </a:lnTo>
                <a:lnTo>
                  <a:pt x="30108" y="12"/>
                </a:lnTo>
                <a:lnTo>
                  <a:pt x="115" y="0"/>
                </a:lnTo>
                <a:close/>
              </a:path>
              <a:path w="86995" h="71754">
                <a:moveTo>
                  <a:pt x="66040" y="0"/>
                </a:moveTo>
                <a:lnTo>
                  <a:pt x="47028" y="21926"/>
                </a:lnTo>
                <a:lnTo>
                  <a:pt x="67690" y="21926"/>
                </a:lnTo>
                <a:lnTo>
                  <a:pt x="86632" y="124"/>
                </a:lnTo>
                <a:lnTo>
                  <a:pt x="6604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7887" y="4988090"/>
            <a:ext cx="47625" cy="72390"/>
          </a:xfrm>
          <a:custGeom>
            <a:avLst/>
            <a:gdLst/>
            <a:ahLst/>
            <a:cxnLst/>
            <a:rect l="l" t="t" r="r" b="b"/>
            <a:pathLst>
              <a:path w="47625" h="72389">
                <a:moveTo>
                  <a:pt x="47311" y="0"/>
                </a:moveTo>
                <a:lnTo>
                  <a:pt x="0" y="0"/>
                </a:lnTo>
                <a:lnTo>
                  <a:pt x="0" y="8623"/>
                </a:lnTo>
                <a:lnTo>
                  <a:pt x="35792" y="8623"/>
                </a:lnTo>
                <a:lnTo>
                  <a:pt x="31245" y="13804"/>
                </a:lnTo>
                <a:lnTo>
                  <a:pt x="11450" y="59442"/>
                </a:lnTo>
                <a:lnTo>
                  <a:pt x="10219" y="72139"/>
                </a:lnTo>
                <a:lnTo>
                  <a:pt x="19443" y="72139"/>
                </a:lnTo>
                <a:lnTo>
                  <a:pt x="19942" y="64860"/>
                </a:lnTo>
                <a:lnTo>
                  <a:pt x="21089" y="58162"/>
                </a:lnTo>
                <a:lnTo>
                  <a:pt x="38053" y="18503"/>
                </a:lnTo>
                <a:lnTo>
                  <a:pt x="47311" y="6972"/>
                </a:lnTo>
                <a:lnTo>
                  <a:pt x="4731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0" y="1929663"/>
            <a:ext cx="5018417" cy="32138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543938" y="2163919"/>
            <a:ext cx="74485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dirty="0" sz="1600" spc="-2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UD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545336" y="2374392"/>
            <a:ext cx="1110996" cy="691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74876" y="2359151"/>
            <a:ext cx="908303" cy="777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44039" y="2479548"/>
            <a:ext cx="504444" cy="408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850770" y="2486737"/>
            <a:ext cx="491490" cy="150495"/>
          </a:xfrm>
          <a:custGeom>
            <a:avLst/>
            <a:gdLst/>
            <a:ahLst/>
            <a:cxnLst/>
            <a:rect l="l" t="t" r="r" b="b"/>
            <a:pathLst>
              <a:path w="491489" h="150494">
                <a:moveTo>
                  <a:pt x="87503" y="2462"/>
                </a:moveTo>
                <a:lnTo>
                  <a:pt x="56515" y="2462"/>
                </a:lnTo>
                <a:lnTo>
                  <a:pt x="0" y="147496"/>
                </a:lnTo>
                <a:lnTo>
                  <a:pt x="31115" y="147496"/>
                </a:lnTo>
                <a:lnTo>
                  <a:pt x="43053" y="114476"/>
                </a:lnTo>
                <a:lnTo>
                  <a:pt x="132426" y="114476"/>
                </a:lnTo>
                <a:lnTo>
                  <a:pt x="122647" y="90092"/>
                </a:lnTo>
                <a:lnTo>
                  <a:pt x="52070" y="90092"/>
                </a:lnTo>
                <a:lnTo>
                  <a:pt x="71628" y="36244"/>
                </a:lnTo>
                <a:lnTo>
                  <a:pt x="101051" y="36244"/>
                </a:lnTo>
                <a:lnTo>
                  <a:pt x="87503" y="2462"/>
                </a:lnTo>
                <a:close/>
              </a:path>
              <a:path w="491489" h="150494">
                <a:moveTo>
                  <a:pt x="132426" y="114476"/>
                </a:moveTo>
                <a:lnTo>
                  <a:pt x="101092" y="114476"/>
                </a:lnTo>
                <a:lnTo>
                  <a:pt x="113792" y="147496"/>
                </a:lnTo>
                <a:lnTo>
                  <a:pt x="145669" y="147496"/>
                </a:lnTo>
                <a:lnTo>
                  <a:pt x="132426" y="114476"/>
                </a:lnTo>
                <a:close/>
              </a:path>
              <a:path w="491489" h="150494">
                <a:moveTo>
                  <a:pt x="101051" y="36244"/>
                </a:moveTo>
                <a:lnTo>
                  <a:pt x="71628" y="36244"/>
                </a:lnTo>
                <a:lnTo>
                  <a:pt x="91693" y="90092"/>
                </a:lnTo>
                <a:lnTo>
                  <a:pt x="122647" y="90092"/>
                </a:lnTo>
                <a:lnTo>
                  <a:pt x="101051" y="36244"/>
                </a:lnTo>
                <a:close/>
              </a:path>
              <a:path w="491489" h="150494">
                <a:moveTo>
                  <a:pt x="239062" y="61263"/>
                </a:moveTo>
                <a:lnTo>
                  <a:pt x="201168" y="61263"/>
                </a:lnTo>
                <a:lnTo>
                  <a:pt x="206121" y="62406"/>
                </a:lnTo>
                <a:lnTo>
                  <a:pt x="211455" y="66978"/>
                </a:lnTo>
                <a:lnTo>
                  <a:pt x="212725" y="70788"/>
                </a:lnTo>
                <a:lnTo>
                  <a:pt x="212725" y="76122"/>
                </a:lnTo>
                <a:lnTo>
                  <a:pt x="211360" y="79472"/>
                </a:lnTo>
                <a:lnTo>
                  <a:pt x="201084" y="82493"/>
                </a:lnTo>
                <a:lnTo>
                  <a:pt x="185801" y="85774"/>
                </a:lnTo>
                <a:lnTo>
                  <a:pt x="176149" y="87552"/>
                </a:lnTo>
                <a:lnTo>
                  <a:pt x="168783" y="89711"/>
                </a:lnTo>
                <a:lnTo>
                  <a:pt x="163703" y="92251"/>
                </a:lnTo>
                <a:lnTo>
                  <a:pt x="158496" y="94664"/>
                </a:lnTo>
                <a:lnTo>
                  <a:pt x="154559" y="98220"/>
                </a:lnTo>
                <a:lnTo>
                  <a:pt x="151765" y="102919"/>
                </a:lnTo>
                <a:lnTo>
                  <a:pt x="148844" y="107618"/>
                </a:lnTo>
                <a:lnTo>
                  <a:pt x="147447" y="112825"/>
                </a:lnTo>
                <a:lnTo>
                  <a:pt x="168670" y="147962"/>
                </a:lnTo>
                <a:lnTo>
                  <a:pt x="182372" y="149909"/>
                </a:lnTo>
                <a:lnTo>
                  <a:pt x="188595" y="149909"/>
                </a:lnTo>
                <a:lnTo>
                  <a:pt x="194310" y="148766"/>
                </a:lnTo>
                <a:lnTo>
                  <a:pt x="199771" y="146353"/>
                </a:lnTo>
                <a:lnTo>
                  <a:pt x="205105" y="144067"/>
                </a:lnTo>
                <a:lnTo>
                  <a:pt x="210185" y="140638"/>
                </a:lnTo>
                <a:lnTo>
                  <a:pt x="215011" y="136066"/>
                </a:lnTo>
                <a:lnTo>
                  <a:pt x="241727" y="136066"/>
                </a:lnTo>
                <a:lnTo>
                  <a:pt x="240541" y="130224"/>
                </a:lnTo>
                <a:lnTo>
                  <a:pt x="186181" y="130224"/>
                </a:lnTo>
                <a:lnTo>
                  <a:pt x="182499" y="128827"/>
                </a:lnTo>
                <a:lnTo>
                  <a:pt x="179578" y="126033"/>
                </a:lnTo>
                <a:lnTo>
                  <a:pt x="176784" y="123239"/>
                </a:lnTo>
                <a:lnTo>
                  <a:pt x="175260" y="119810"/>
                </a:lnTo>
                <a:lnTo>
                  <a:pt x="175260" y="111936"/>
                </a:lnTo>
                <a:lnTo>
                  <a:pt x="203581" y="99617"/>
                </a:lnTo>
                <a:lnTo>
                  <a:pt x="209169" y="98220"/>
                </a:lnTo>
                <a:lnTo>
                  <a:pt x="212725" y="97077"/>
                </a:lnTo>
                <a:lnTo>
                  <a:pt x="239962" y="97077"/>
                </a:lnTo>
                <a:lnTo>
                  <a:pt x="240073" y="87552"/>
                </a:lnTo>
                <a:lnTo>
                  <a:pt x="240156" y="68375"/>
                </a:lnTo>
                <a:lnTo>
                  <a:pt x="239062" y="61263"/>
                </a:lnTo>
                <a:close/>
              </a:path>
              <a:path w="491489" h="150494">
                <a:moveTo>
                  <a:pt x="241727" y="136066"/>
                </a:moveTo>
                <a:lnTo>
                  <a:pt x="215011" y="136066"/>
                </a:lnTo>
                <a:lnTo>
                  <a:pt x="215137" y="136574"/>
                </a:lnTo>
                <a:lnTo>
                  <a:pt x="215519" y="137590"/>
                </a:lnTo>
                <a:lnTo>
                  <a:pt x="215900" y="139241"/>
                </a:lnTo>
                <a:lnTo>
                  <a:pt x="217043" y="142924"/>
                </a:lnTo>
                <a:lnTo>
                  <a:pt x="218567" y="147496"/>
                </a:lnTo>
                <a:lnTo>
                  <a:pt x="246126" y="147496"/>
                </a:lnTo>
                <a:lnTo>
                  <a:pt x="243712" y="142416"/>
                </a:lnTo>
                <a:lnTo>
                  <a:pt x="242062" y="137717"/>
                </a:lnTo>
                <a:lnTo>
                  <a:pt x="241727" y="136066"/>
                </a:lnTo>
                <a:close/>
              </a:path>
              <a:path w="491489" h="150494">
                <a:moveTo>
                  <a:pt x="239962" y="97077"/>
                </a:moveTo>
                <a:lnTo>
                  <a:pt x="212725" y="97077"/>
                </a:lnTo>
                <a:lnTo>
                  <a:pt x="212725" y="109269"/>
                </a:lnTo>
                <a:lnTo>
                  <a:pt x="212471" y="113714"/>
                </a:lnTo>
                <a:lnTo>
                  <a:pt x="211709" y="116127"/>
                </a:lnTo>
                <a:lnTo>
                  <a:pt x="210693" y="119810"/>
                </a:lnTo>
                <a:lnTo>
                  <a:pt x="208406" y="122858"/>
                </a:lnTo>
                <a:lnTo>
                  <a:pt x="200533" y="128573"/>
                </a:lnTo>
                <a:lnTo>
                  <a:pt x="195706" y="130224"/>
                </a:lnTo>
                <a:lnTo>
                  <a:pt x="240541" y="130224"/>
                </a:lnTo>
                <a:lnTo>
                  <a:pt x="240284" y="128954"/>
                </a:lnTo>
                <a:lnTo>
                  <a:pt x="239852" y="123239"/>
                </a:lnTo>
                <a:lnTo>
                  <a:pt x="239962" y="97077"/>
                </a:lnTo>
                <a:close/>
              </a:path>
              <a:path w="491489" h="150494">
                <a:moveTo>
                  <a:pt x="186933" y="40451"/>
                </a:moveTo>
                <a:lnTo>
                  <a:pt x="174225" y="42997"/>
                </a:lnTo>
                <a:lnTo>
                  <a:pt x="163815" y="48153"/>
                </a:lnTo>
                <a:lnTo>
                  <a:pt x="155694" y="57284"/>
                </a:lnTo>
                <a:lnTo>
                  <a:pt x="150368" y="69899"/>
                </a:lnTo>
                <a:lnTo>
                  <a:pt x="175514" y="74471"/>
                </a:lnTo>
                <a:lnTo>
                  <a:pt x="177292" y="69518"/>
                </a:lnTo>
                <a:lnTo>
                  <a:pt x="179578" y="66216"/>
                </a:lnTo>
                <a:lnTo>
                  <a:pt x="182245" y="64184"/>
                </a:lnTo>
                <a:lnTo>
                  <a:pt x="185039" y="62279"/>
                </a:lnTo>
                <a:lnTo>
                  <a:pt x="188976" y="61263"/>
                </a:lnTo>
                <a:lnTo>
                  <a:pt x="239062" y="61263"/>
                </a:lnTo>
                <a:lnTo>
                  <a:pt x="238887" y="60120"/>
                </a:lnTo>
                <a:lnTo>
                  <a:pt x="236347" y="55548"/>
                </a:lnTo>
                <a:lnTo>
                  <a:pt x="233934" y="51103"/>
                </a:lnTo>
                <a:lnTo>
                  <a:pt x="229616" y="47293"/>
                </a:lnTo>
                <a:lnTo>
                  <a:pt x="216716" y="42094"/>
                </a:lnTo>
                <a:lnTo>
                  <a:pt x="205044" y="40668"/>
                </a:lnTo>
                <a:lnTo>
                  <a:pt x="186933" y="40451"/>
                </a:lnTo>
                <a:close/>
              </a:path>
              <a:path w="491489" h="150494">
                <a:moveTo>
                  <a:pt x="351838" y="61263"/>
                </a:moveTo>
                <a:lnTo>
                  <a:pt x="313944" y="61263"/>
                </a:lnTo>
                <a:lnTo>
                  <a:pt x="318897" y="62406"/>
                </a:lnTo>
                <a:lnTo>
                  <a:pt x="324231" y="66978"/>
                </a:lnTo>
                <a:lnTo>
                  <a:pt x="325501" y="70788"/>
                </a:lnTo>
                <a:lnTo>
                  <a:pt x="325501" y="76122"/>
                </a:lnTo>
                <a:lnTo>
                  <a:pt x="324136" y="79472"/>
                </a:lnTo>
                <a:lnTo>
                  <a:pt x="313860" y="82493"/>
                </a:lnTo>
                <a:lnTo>
                  <a:pt x="298577" y="85774"/>
                </a:lnTo>
                <a:lnTo>
                  <a:pt x="288925" y="87552"/>
                </a:lnTo>
                <a:lnTo>
                  <a:pt x="281559" y="89711"/>
                </a:lnTo>
                <a:lnTo>
                  <a:pt x="276479" y="92251"/>
                </a:lnTo>
                <a:lnTo>
                  <a:pt x="271272" y="94664"/>
                </a:lnTo>
                <a:lnTo>
                  <a:pt x="267335" y="98220"/>
                </a:lnTo>
                <a:lnTo>
                  <a:pt x="264541" y="102919"/>
                </a:lnTo>
                <a:lnTo>
                  <a:pt x="261620" y="107618"/>
                </a:lnTo>
                <a:lnTo>
                  <a:pt x="260223" y="112825"/>
                </a:lnTo>
                <a:lnTo>
                  <a:pt x="281446" y="147962"/>
                </a:lnTo>
                <a:lnTo>
                  <a:pt x="295148" y="149909"/>
                </a:lnTo>
                <a:lnTo>
                  <a:pt x="301371" y="149909"/>
                </a:lnTo>
                <a:lnTo>
                  <a:pt x="307086" y="148766"/>
                </a:lnTo>
                <a:lnTo>
                  <a:pt x="312547" y="146353"/>
                </a:lnTo>
                <a:lnTo>
                  <a:pt x="317881" y="144067"/>
                </a:lnTo>
                <a:lnTo>
                  <a:pt x="322961" y="140638"/>
                </a:lnTo>
                <a:lnTo>
                  <a:pt x="327787" y="136066"/>
                </a:lnTo>
                <a:lnTo>
                  <a:pt x="354503" y="136066"/>
                </a:lnTo>
                <a:lnTo>
                  <a:pt x="353317" y="130224"/>
                </a:lnTo>
                <a:lnTo>
                  <a:pt x="298958" y="130224"/>
                </a:lnTo>
                <a:lnTo>
                  <a:pt x="295275" y="128827"/>
                </a:lnTo>
                <a:lnTo>
                  <a:pt x="292354" y="126033"/>
                </a:lnTo>
                <a:lnTo>
                  <a:pt x="289560" y="123239"/>
                </a:lnTo>
                <a:lnTo>
                  <a:pt x="288036" y="119810"/>
                </a:lnTo>
                <a:lnTo>
                  <a:pt x="288036" y="111936"/>
                </a:lnTo>
                <a:lnTo>
                  <a:pt x="316356" y="99617"/>
                </a:lnTo>
                <a:lnTo>
                  <a:pt x="321945" y="98220"/>
                </a:lnTo>
                <a:lnTo>
                  <a:pt x="325501" y="97077"/>
                </a:lnTo>
                <a:lnTo>
                  <a:pt x="352738" y="97077"/>
                </a:lnTo>
                <a:lnTo>
                  <a:pt x="352849" y="87552"/>
                </a:lnTo>
                <a:lnTo>
                  <a:pt x="352933" y="68375"/>
                </a:lnTo>
                <a:lnTo>
                  <a:pt x="351838" y="61263"/>
                </a:lnTo>
                <a:close/>
              </a:path>
              <a:path w="491489" h="150494">
                <a:moveTo>
                  <a:pt x="354503" y="136066"/>
                </a:moveTo>
                <a:lnTo>
                  <a:pt x="327787" y="136066"/>
                </a:lnTo>
                <a:lnTo>
                  <a:pt x="327914" y="136574"/>
                </a:lnTo>
                <a:lnTo>
                  <a:pt x="328295" y="137590"/>
                </a:lnTo>
                <a:lnTo>
                  <a:pt x="328676" y="139241"/>
                </a:lnTo>
                <a:lnTo>
                  <a:pt x="329819" y="142924"/>
                </a:lnTo>
                <a:lnTo>
                  <a:pt x="331343" y="147496"/>
                </a:lnTo>
                <a:lnTo>
                  <a:pt x="358902" y="147496"/>
                </a:lnTo>
                <a:lnTo>
                  <a:pt x="356489" y="142416"/>
                </a:lnTo>
                <a:lnTo>
                  <a:pt x="354838" y="137717"/>
                </a:lnTo>
                <a:lnTo>
                  <a:pt x="354503" y="136066"/>
                </a:lnTo>
                <a:close/>
              </a:path>
              <a:path w="491489" h="150494">
                <a:moveTo>
                  <a:pt x="352738" y="97077"/>
                </a:moveTo>
                <a:lnTo>
                  <a:pt x="325501" y="97077"/>
                </a:lnTo>
                <a:lnTo>
                  <a:pt x="325501" y="109269"/>
                </a:lnTo>
                <a:lnTo>
                  <a:pt x="325247" y="113714"/>
                </a:lnTo>
                <a:lnTo>
                  <a:pt x="324485" y="116127"/>
                </a:lnTo>
                <a:lnTo>
                  <a:pt x="323469" y="119810"/>
                </a:lnTo>
                <a:lnTo>
                  <a:pt x="321183" y="122858"/>
                </a:lnTo>
                <a:lnTo>
                  <a:pt x="313309" y="128573"/>
                </a:lnTo>
                <a:lnTo>
                  <a:pt x="308483" y="130224"/>
                </a:lnTo>
                <a:lnTo>
                  <a:pt x="353317" y="130224"/>
                </a:lnTo>
                <a:lnTo>
                  <a:pt x="353060" y="128954"/>
                </a:lnTo>
                <a:lnTo>
                  <a:pt x="352628" y="123239"/>
                </a:lnTo>
                <a:lnTo>
                  <a:pt x="352738" y="97077"/>
                </a:lnTo>
                <a:close/>
              </a:path>
              <a:path w="491489" h="150494">
                <a:moveTo>
                  <a:pt x="299709" y="40451"/>
                </a:moveTo>
                <a:lnTo>
                  <a:pt x="287001" y="42997"/>
                </a:lnTo>
                <a:lnTo>
                  <a:pt x="276591" y="48153"/>
                </a:lnTo>
                <a:lnTo>
                  <a:pt x="268470" y="57284"/>
                </a:lnTo>
                <a:lnTo>
                  <a:pt x="263144" y="69899"/>
                </a:lnTo>
                <a:lnTo>
                  <a:pt x="288290" y="74471"/>
                </a:lnTo>
                <a:lnTo>
                  <a:pt x="290068" y="69518"/>
                </a:lnTo>
                <a:lnTo>
                  <a:pt x="292354" y="66216"/>
                </a:lnTo>
                <a:lnTo>
                  <a:pt x="295021" y="64184"/>
                </a:lnTo>
                <a:lnTo>
                  <a:pt x="297815" y="62279"/>
                </a:lnTo>
                <a:lnTo>
                  <a:pt x="301752" y="61263"/>
                </a:lnTo>
                <a:lnTo>
                  <a:pt x="351838" y="61263"/>
                </a:lnTo>
                <a:lnTo>
                  <a:pt x="351663" y="60120"/>
                </a:lnTo>
                <a:lnTo>
                  <a:pt x="349123" y="55548"/>
                </a:lnTo>
                <a:lnTo>
                  <a:pt x="346710" y="51103"/>
                </a:lnTo>
                <a:lnTo>
                  <a:pt x="342392" y="47293"/>
                </a:lnTo>
                <a:lnTo>
                  <a:pt x="329492" y="42094"/>
                </a:lnTo>
                <a:lnTo>
                  <a:pt x="317820" y="40668"/>
                </a:lnTo>
                <a:lnTo>
                  <a:pt x="299709" y="40451"/>
                </a:lnTo>
                <a:close/>
              </a:path>
              <a:path w="491489" h="150494">
                <a:moveTo>
                  <a:pt x="401574" y="97458"/>
                </a:moveTo>
                <a:lnTo>
                  <a:pt x="373126" y="100252"/>
                </a:lnTo>
                <a:lnTo>
                  <a:pt x="373748" y="104613"/>
                </a:lnTo>
                <a:lnTo>
                  <a:pt x="377267" y="117690"/>
                </a:lnTo>
                <a:lnTo>
                  <a:pt x="410292" y="146992"/>
                </a:lnTo>
                <a:lnTo>
                  <a:pt x="441199" y="149763"/>
                </a:lnTo>
                <a:lnTo>
                  <a:pt x="453964" y="147992"/>
                </a:lnTo>
                <a:lnTo>
                  <a:pt x="465273" y="144523"/>
                </a:lnTo>
                <a:lnTo>
                  <a:pt x="476104" y="137766"/>
                </a:lnTo>
                <a:lnTo>
                  <a:pt x="484523" y="127947"/>
                </a:lnTo>
                <a:lnTo>
                  <a:pt x="485704" y="125271"/>
                </a:lnTo>
                <a:lnTo>
                  <a:pt x="424434" y="125271"/>
                </a:lnTo>
                <a:lnTo>
                  <a:pt x="417322" y="123112"/>
                </a:lnTo>
                <a:lnTo>
                  <a:pt x="412115" y="118540"/>
                </a:lnTo>
                <a:lnTo>
                  <a:pt x="406781" y="114095"/>
                </a:lnTo>
                <a:lnTo>
                  <a:pt x="403352" y="107110"/>
                </a:lnTo>
                <a:lnTo>
                  <a:pt x="401574" y="97458"/>
                </a:lnTo>
                <a:close/>
              </a:path>
              <a:path w="491489" h="150494">
                <a:moveTo>
                  <a:pt x="427183" y="0"/>
                </a:moveTo>
                <a:lnTo>
                  <a:pt x="388874" y="13257"/>
                </a:lnTo>
                <a:lnTo>
                  <a:pt x="384683" y="19734"/>
                </a:lnTo>
                <a:lnTo>
                  <a:pt x="380492" y="26084"/>
                </a:lnTo>
                <a:lnTo>
                  <a:pt x="378333" y="33069"/>
                </a:lnTo>
                <a:lnTo>
                  <a:pt x="378379" y="41832"/>
                </a:lnTo>
                <a:lnTo>
                  <a:pt x="380355" y="52280"/>
                </a:lnTo>
                <a:lnTo>
                  <a:pt x="409946" y="79519"/>
                </a:lnTo>
                <a:lnTo>
                  <a:pt x="437006" y="87044"/>
                </a:lnTo>
                <a:lnTo>
                  <a:pt x="444754" y="89076"/>
                </a:lnTo>
                <a:lnTo>
                  <a:pt x="448183" y="90346"/>
                </a:lnTo>
                <a:lnTo>
                  <a:pt x="453263" y="92124"/>
                </a:lnTo>
                <a:lnTo>
                  <a:pt x="456819" y="94156"/>
                </a:lnTo>
                <a:lnTo>
                  <a:pt x="458724" y="96569"/>
                </a:lnTo>
                <a:lnTo>
                  <a:pt x="460756" y="98982"/>
                </a:lnTo>
                <a:lnTo>
                  <a:pt x="461772" y="101903"/>
                </a:lnTo>
                <a:lnTo>
                  <a:pt x="461772" y="110666"/>
                </a:lnTo>
                <a:lnTo>
                  <a:pt x="459359" y="115365"/>
                </a:lnTo>
                <a:lnTo>
                  <a:pt x="449834" y="123366"/>
                </a:lnTo>
                <a:lnTo>
                  <a:pt x="442722" y="125271"/>
                </a:lnTo>
                <a:lnTo>
                  <a:pt x="485704" y="125271"/>
                </a:lnTo>
                <a:lnTo>
                  <a:pt x="489473" y="116733"/>
                </a:lnTo>
                <a:lnTo>
                  <a:pt x="491082" y="103379"/>
                </a:lnTo>
                <a:lnTo>
                  <a:pt x="489155" y="91330"/>
                </a:lnTo>
                <a:lnTo>
                  <a:pt x="461059" y="63789"/>
                </a:lnTo>
                <a:lnTo>
                  <a:pt x="433061" y="55803"/>
                </a:lnTo>
                <a:lnTo>
                  <a:pt x="418767" y="51439"/>
                </a:lnTo>
                <a:lnTo>
                  <a:pt x="410718" y="47293"/>
                </a:lnTo>
                <a:lnTo>
                  <a:pt x="407797" y="44753"/>
                </a:lnTo>
                <a:lnTo>
                  <a:pt x="406400" y="41832"/>
                </a:lnTo>
                <a:lnTo>
                  <a:pt x="406400" y="34720"/>
                </a:lnTo>
                <a:lnTo>
                  <a:pt x="407924" y="31672"/>
                </a:lnTo>
                <a:lnTo>
                  <a:pt x="410972" y="29386"/>
                </a:lnTo>
                <a:lnTo>
                  <a:pt x="415798" y="25957"/>
                </a:lnTo>
                <a:lnTo>
                  <a:pt x="422529" y="24179"/>
                </a:lnTo>
                <a:lnTo>
                  <a:pt x="481013" y="24179"/>
                </a:lnTo>
                <a:lnTo>
                  <a:pt x="477771" y="18654"/>
                </a:lnTo>
                <a:lnTo>
                  <a:pt x="466779" y="7811"/>
                </a:lnTo>
                <a:lnTo>
                  <a:pt x="456572" y="3425"/>
                </a:lnTo>
                <a:lnTo>
                  <a:pt x="443553" y="823"/>
                </a:lnTo>
                <a:lnTo>
                  <a:pt x="427183" y="0"/>
                </a:lnTo>
                <a:close/>
              </a:path>
              <a:path w="491489" h="150494">
                <a:moveTo>
                  <a:pt x="481013" y="24179"/>
                </a:moveTo>
                <a:lnTo>
                  <a:pt x="439293" y="24179"/>
                </a:lnTo>
                <a:lnTo>
                  <a:pt x="445389" y="25830"/>
                </a:lnTo>
                <a:lnTo>
                  <a:pt x="453644" y="32307"/>
                </a:lnTo>
                <a:lnTo>
                  <a:pt x="456438" y="37641"/>
                </a:lnTo>
                <a:lnTo>
                  <a:pt x="457581" y="45134"/>
                </a:lnTo>
                <a:lnTo>
                  <a:pt x="486719" y="40814"/>
                </a:lnTo>
                <a:lnTo>
                  <a:pt x="484069" y="29386"/>
                </a:lnTo>
                <a:lnTo>
                  <a:pt x="481013" y="24179"/>
                </a:lnTo>
                <a:close/>
              </a:path>
            </a:pathLst>
          </a:custGeom>
          <a:solidFill>
            <a:srgbClr val="006A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59660" y="2730577"/>
            <a:ext cx="479425" cy="150495"/>
          </a:xfrm>
          <a:custGeom>
            <a:avLst/>
            <a:gdLst/>
            <a:ahLst/>
            <a:cxnLst/>
            <a:rect l="l" t="t" r="r" b="b"/>
            <a:pathLst>
              <a:path w="479425" h="150494">
                <a:moveTo>
                  <a:pt x="28447" y="97458"/>
                </a:moveTo>
                <a:lnTo>
                  <a:pt x="0" y="100252"/>
                </a:lnTo>
                <a:lnTo>
                  <a:pt x="622" y="104613"/>
                </a:lnTo>
                <a:lnTo>
                  <a:pt x="4141" y="117690"/>
                </a:lnTo>
                <a:lnTo>
                  <a:pt x="37166" y="146992"/>
                </a:lnTo>
                <a:lnTo>
                  <a:pt x="68073" y="149763"/>
                </a:lnTo>
                <a:lnTo>
                  <a:pt x="80838" y="147992"/>
                </a:lnTo>
                <a:lnTo>
                  <a:pt x="92147" y="144523"/>
                </a:lnTo>
                <a:lnTo>
                  <a:pt x="102978" y="137766"/>
                </a:lnTo>
                <a:lnTo>
                  <a:pt x="111397" y="127947"/>
                </a:lnTo>
                <a:lnTo>
                  <a:pt x="112578" y="125271"/>
                </a:lnTo>
                <a:lnTo>
                  <a:pt x="51307" y="125271"/>
                </a:lnTo>
                <a:lnTo>
                  <a:pt x="44195" y="123112"/>
                </a:lnTo>
                <a:lnTo>
                  <a:pt x="38988" y="118540"/>
                </a:lnTo>
                <a:lnTo>
                  <a:pt x="33655" y="114095"/>
                </a:lnTo>
                <a:lnTo>
                  <a:pt x="30225" y="107110"/>
                </a:lnTo>
                <a:lnTo>
                  <a:pt x="28447" y="97458"/>
                </a:lnTo>
                <a:close/>
              </a:path>
              <a:path w="479425" h="150494">
                <a:moveTo>
                  <a:pt x="54057" y="0"/>
                </a:moveTo>
                <a:lnTo>
                  <a:pt x="15747" y="13257"/>
                </a:lnTo>
                <a:lnTo>
                  <a:pt x="11556" y="19734"/>
                </a:lnTo>
                <a:lnTo>
                  <a:pt x="7365" y="26084"/>
                </a:lnTo>
                <a:lnTo>
                  <a:pt x="5206" y="33069"/>
                </a:lnTo>
                <a:lnTo>
                  <a:pt x="5253" y="41832"/>
                </a:lnTo>
                <a:lnTo>
                  <a:pt x="7229" y="52280"/>
                </a:lnTo>
                <a:lnTo>
                  <a:pt x="36820" y="79519"/>
                </a:lnTo>
                <a:lnTo>
                  <a:pt x="63881" y="87044"/>
                </a:lnTo>
                <a:lnTo>
                  <a:pt x="71627" y="89076"/>
                </a:lnTo>
                <a:lnTo>
                  <a:pt x="75056" y="90346"/>
                </a:lnTo>
                <a:lnTo>
                  <a:pt x="80137" y="92124"/>
                </a:lnTo>
                <a:lnTo>
                  <a:pt x="83693" y="94156"/>
                </a:lnTo>
                <a:lnTo>
                  <a:pt x="85597" y="96569"/>
                </a:lnTo>
                <a:lnTo>
                  <a:pt x="87630" y="98982"/>
                </a:lnTo>
                <a:lnTo>
                  <a:pt x="88645" y="101903"/>
                </a:lnTo>
                <a:lnTo>
                  <a:pt x="88645" y="110666"/>
                </a:lnTo>
                <a:lnTo>
                  <a:pt x="86232" y="115365"/>
                </a:lnTo>
                <a:lnTo>
                  <a:pt x="76707" y="123366"/>
                </a:lnTo>
                <a:lnTo>
                  <a:pt x="69595" y="125271"/>
                </a:lnTo>
                <a:lnTo>
                  <a:pt x="112578" y="125271"/>
                </a:lnTo>
                <a:lnTo>
                  <a:pt x="116347" y="116733"/>
                </a:lnTo>
                <a:lnTo>
                  <a:pt x="117956" y="103379"/>
                </a:lnTo>
                <a:lnTo>
                  <a:pt x="116029" y="91330"/>
                </a:lnTo>
                <a:lnTo>
                  <a:pt x="87933" y="63789"/>
                </a:lnTo>
                <a:lnTo>
                  <a:pt x="59935" y="55803"/>
                </a:lnTo>
                <a:lnTo>
                  <a:pt x="45641" y="51439"/>
                </a:lnTo>
                <a:lnTo>
                  <a:pt x="37591" y="47293"/>
                </a:lnTo>
                <a:lnTo>
                  <a:pt x="34670" y="44753"/>
                </a:lnTo>
                <a:lnTo>
                  <a:pt x="33274" y="41832"/>
                </a:lnTo>
                <a:lnTo>
                  <a:pt x="33274" y="34720"/>
                </a:lnTo>
                <a:lnTo>
                  <a:pt x="34797" y="31672"/>
                </a:lnTo>
                <a:lnTo>
                  <a:pt x="37845" y="29386"/>
                </a:lnTo>
                <a:lnTo>
                  <a:pt x="42671" y="25957"/>
                </a:lnTo>
                <a:lnTo>
                  <a:pt x="49402" y="24179"/>
                </a:lnTo>
                <a:lnTo>
                  <a:pt x="107887" y="24179"/>
                </a:lnTo>
                <a:lnTo>
                  <a:pt x="104645" y="18654"/>
                </a:lnTo>
                <a:lnTo>
                  <a:pt x="93653" y="7811"/>
                </a:lnTo>
                <a:lnTo>
                  <a:pt x="83446" y="3425"/>
                </a:lnTo>
                <a:lnTo>
                  <a:pt x="70427" y="823"/>
                </a:lnTo>
                <a:lnTo>
                  <a:pt x="54057" y="0"/>
                </a:lnTo>
                <a:close/>
              </a:path>
              <a:path w="479425" h="150494">
                <a:moveTo>
                  <a:pt x="107887" y="24179"/>
                </a:moveTo>
                <a:lnTo>
                  <a:pt x="66166" y="24179"/>
                </a:lnTo>
                <a:lnTo>
                  <a:pt x="72262" y="25830"/>
                </a:lnTo>
                <a:lnTo>
                  <a:pt x="80518" y="32307"/>
                </a:lnTo>
                <a:lnTo>
                  <a:pt x="83312" y="37641"/>
                </a:lnTo>
                <a:lnTo>
                  <a:pt x="84455" y="45134"/>
                </a:lnTo>
                <a:lnTo>
                  <a:pt x="113593" y="40814"/>
                </a:lnTo>
                <a:lnTo>
                  <a:pt x="110943" y="29386"/>
                </a:lnTo>
                <a:lnTo>
                  <a:pt x="107887" y="24179"/>
                </a:lnTo>
                <a:close/>
              </a:path>
              <a:path w="479425" h="150494">
                <a:moveTo>
                  <a:pt x="227124" y="61263"/>
                </a:moveTo>
                <a:lnTo>
                  <a:pt x="189230" y="61263"/>
                </a:lnTo>
                <a:lnTo>
                  <a:pt x="194182" y="62406"/>
                </a:lnTo>
                <a:lnTo>
                  <a:pt x="199516" y="66978"/>
                </a:lnTo>
                <a:lnTo>
                  <a:pt x="200787" y="70788"/>
                </a:lnTo>
                <a:lnTo>
                  <a:pt x="200787" y="76122"/>
                </a:lnTo>
                <a:lnTo>
                  <a:pt x="199422" y="79472"/>
                </a:lnTo>
                <a:lnTo>
                  <a:pt x="189146" y="82493"/>
                </a:lnTo>
                <a:lnTo>
                  <a:pt x="173862" y="85774"/>
                </a:lnTo>
                <a:lnTo>
                  <a:pt x="164211" y="87552"/>
                </a:lnTo>
                <a:lnTo>
                  <a:pt x="156844" y="89711"/>
                </a:lnTo>
                <a:lnTo>
                  <a:pt x="151764" y="92251"/>
                </a:lnTo>
                <a:lnTo>
                  <a:pt x="146557" y="94664"/>
                </a:lnTo>
                <a:lnTo>
                  <a:pt x="142620" y="98220"/>
                </a:lnTo>
                <a:lnTo>
                  <a:pt x="139826" y="102919"/>
                </a:lnTo>
                <a:lnTo>
                  <a:pt x="136906" y="107618"/>
                </a:lnTo>
                <a:lnTo>
                  <a:pt x="135508" y="112825"/>
                </a:lnTo>
                <a:lnTo>
                  <a:pt x="156732" y="147962"/>
                </a:lnTo>
                <a:lnTo>
                  <a:pt x="170433" y="149909"/>
                </a:lnTo>
                <a:lnTo>
                  <a:pt x="176656" y="149909"/>
                </a:lnTo>
                <a:lnTo>
                  <a:pt x="182371" y="148766"/>
                </a:lnTo>
                <a:lnTo>
                  <a:pt x="187832" y="146353"/>
                </a:lnTo>
                <a:lnTo>
                  <a:pt x="193166" y="144067"/>
                </a:lnTo>
                <a:lnTo>
                  <a:pt x="198246" y="140638"/>
                </a:lnTo>
                <a:lnTo>
                  <a:pt x="203072" y="136066"/>
                </a:lnTo>
                <a:lnTo>
                  <a:pt x="229789" y="136066"/>
                </a:lnTo>
                <a:lnTo>
                  <a:pt x="228603" y="130224"/>
                </a:lnTo>
                <a:lnTo>
                  <a:pt x="174244" y="130224"/>
                </a:lnTo>
                <a:lnTo>
                  <a:pt x="170561" y="128827"/>
                </a:lnTo>
                <a:lnTo>
                  <a:pt x="167639" y="126033"/>
                </a:lnTo>
                <a:lnTo>
                  <a:pt x="164845" y="123239"/>
                </a:lnTo>
                <a:lnTo>
                  <a:pt x="163321" y="119810"/>
                </a:lnTo>
                <a:lnTo>
                  <a:pt x="163321" y="111936"/>
                </a:lnTo>
                <a:lnTo>
                  <a:pt x="191643" y="99617"/>
                </a:lnTo>
                <a:lnTo>
                  <a:pt x="197231" y="98220"/>
                </a:lnTo>
                <a:lnTo>
                  <a:pt x="200787" y="97077"/>
                </a:lnTo>
                <a:lnTo>
                  <a:pt x="228024" y="97077"/>
                </a:lnTo>
                <a:lnTo>
                  <a:pt x="228135" y="87552"/>
                </a:lnTo>
                <a:lnTo>
                  <a:pt x="228219" y="68375"/>
                </a:lnTo>
                <a:lnTo>
                  <a:pt x="227124" y="61263"/>
                </a:lnTo>
                <a:close/>
              </a:path>
              <a:path w="479425" h="150494">
                <a:moveTo>
                  <a:pt x="229789" y="136066"/>
                </a:moveTo>
                <a:lnTo>
                  <a:pt x="203072" y="136066"/>
                </a:lnTo>
                <a:lnTo>
                  <a:pt x="203200" y="136574"/>
                </a:lnTo>
                <a:lnTo>
                  <a:pt x="203581" y="137590"/>
                </a:lnTo>
                <a:lnTo>
                  <a:pt x="203962" y="139241"/>
                </a:lnTo>
                <a:lnTo>
                  <a:pt x="205105" y="142924"/>
                </a:lnTo>
                <a:lnTo>
                  <a:pt x="206628" y="147496"/>
                </a:lnTo>
                <a:lnTo>
                  <a:pt x="234187" y="147496"/>
                </a:lnTo>
                <a:lnTo>
                  <a:pt x="231775" y="142416"/>
                </a:lnTo>
                <a:lnTo>
                  <a:pt x="230124" y="137717"/>
                </a:lnTo>
                <a:lnTo>
                  <a:pt x="229789" y="136066"/>
                </a:lnTo>
                <a:close/>
              </a:path>
              <a:path w="479425" h="150494">
                <a:moveTo>
                  <a:pt x="228024" y="97077"/>
                </a:moveTo>
                <a:lnTo>
                  <a:pt x="200787" y="97077"/>
                </a:lnTo>
                <a:lnTo>
                  <a:pt x="200787" y="109269"/>
                </a:lnTo>
                <a:lnTo>
                  <a:pt x="200532" y="113714"/>
                </a:lnTo>
                <a:lnTo>
                  <a:pt x="199770" y="116127"/>
                </a:lnTo>
                <a:lnTo>
                  <a:pt x="198755" y="119810"/>
                </a:lnTo>
                <a:lnTo>
                  <a:pt x="196469" y="122858"/>
                </a:lnTo>
                <a:lnTo>
                  <a:pt x="188594" y="128573"/>
                </a:lnTo>
                <a:lnTo>
                  <a:pt x="183769" y="130224"/>
                </a:lnTo>
                <a:lnTo>
                  <a:pt x="228603" y="130224"/>
                </a:lnTo>
                <a:lnTo>
                  <a:pt x="228345" y="128954"/>
                </a:lnTo>
                <a:lnTo>
                  <a:pt x="227914" y="123239"/>
                </a:lnTo>
                <a:lnTo>
                  <a:pt x="228024" y="97077"/>
                </a:lnTo>
                <a:close/>
              </a:path>
              <a:path w="479425" h="150494">
                <a:moveTo>
                  <a:pt x="174995" y="40451"/>
                </a:moveTo>
                <a:lnTo>
                  <a:pt x="162287" y="42997"/>
                </a:lnTo>
                <a:lnTo>
                  <a:pt x="151877" y="48153"/>
                </a:lnTo>
                <a:lnTo>
                  <a:pt x="143756" y="57284"/>
                </a:lnTo>
                <a:lnTo>
                  <a:pt x="138430" y="69899"/>
                </a:lnTo>
                <a:lnTo>
                  <a:pt x="163575" y="74471"/>
                </a:lnTo>
                <a:lnTo>
                  <a:pt x="165353" y="69518"/>
                </a:lnTo>
                <a:lnTo>
                  <a:pt x="167639" y="66216"/>
                </a:lnTo>
                <a:lnTo>
                  <a:pt x="170306" y="64184"/>
                </a:lnTo>
                <a:lnTo>
                  <a:pt x="173100" y="62279"/>
                </a:lnTo>
                <a:lnTo>
                  <a:pt x="177037" y="61263"/>
                </a:lnTo>
                <a:lnTo>
                  <a:pt x="227124" y="61263"/>
                </a:lnTo>
                <a:lnTo>
                  <a:pt x="226949" y="60120"/>
                </a:lnTo>
                <a:lnTo>
                  <a:pt x="224408" y="55548"/>
                </a:lnTo>
                <a:lnTo>
                  <a:pt x="221995" y="51103"/>
                </a:lnTo>
                <a:lnTo>
                  <a:pt x="217677" y="47293"/>
                </a:lnTo>
                <a:lnTo>
                  <a:pt x="204778" y="42094"/>
                </a:lnTo>
                <a:lnTo>
                  <a:pt x="193106" y="40668"/>
                </a:lnTo>
                <a:lnTo>
                  <a:pt x="174995" y="40451"/>
                </a:lnTo>
                <a:close/>
              </a:path>
              <a:path w="479425" h="150494">
                <a:moveTo>
                  <a:pt x="339900" y="61263"/>
                </a:moveTo>
                <a:lnTo>
                  <a:pt x="302006" y="61263"/>
                </a:lnTo>
                <a:lnTo>
                  <a:pt x="306958" y="62406"/>
                </a:lnTo>
                <a:lnTo>
                  <a:pt x="312293" y="66978"/>
                </a:lnTo>
                <a:lnTo>
                  <a:pt x="313563" y="70788"/>
                </a:lnTo>
                <a:lnTo>
                  <a:pt x="313563" y="76122"/>
                </a:lnTo>
                <a:lnTo>
                  <a:pt x="312198" y="79472"/>
                </a:lnTo>
                <a:lnTo>
                  <a:pt x="301922" y="82493"/>
                </a:lnTo>
                <a:lnTo>
                  <a:pt x="286638" y="85774"/>
                </a:lnTo>
                <a:lnTo>
                  <a:pt x="276987" y="87552"/>
                </a:lnTo>
                <a:lnTo>
                  <a:pt x="269620" y="89711"/>
                </a:lnTo>
                <a:lnTo>
                  <a:pt x="264540" y="92251"/>
                </a:lnTo>
                <a:lnTo>
                  <a:pt x="259333" y="94664"/>
                </a:lnTo>
                <a:lnTo>
                  <a:pt x="255396" y="98220"/>
                </a:lnTo>
                <a:lnTo>
                  <a:pt x="252602" y="102919"/>
                </a:lnTo>
                <a:lnTo>
                  <a:pt x="249681" y="107618"/>
                </a:lnTo>
                <a:lnTo>
                  <a:pt x="248284" y="112825"/>
                </a:lnTo>
                <a:lnTo>
                  <a:pt x="269508" y="147962"/>
                </a:lnTo>
                <a:lnTo>
                  <a:pt x="283209" y="149909"/>
                </a:lnTo>
                <a:lnTo>
                  <a:pt x="289432" y="149909"/>
                </a:lnTo>
                <a:lnTo>
                  <a:pt x="295147" y="148766"/>
                </a:lnTo>
                <a:lnTo>
                  <a:pt x="300608" y="146353"/>
                </a:lnTo>
                <a:lnTo>
                  <a:pt x="305943" y="144067"/>
                </a:lnTo>
                <a:lnTo>
                  <a:pt x="311022" y="140638"/>
                </a:lnTo>
                <a:lnTo>
                  <a:pt x="315849" y="136066"/>
                </a:lnTo>
                <a:lnTo>
                  <a:pt x="342565" y="136066"/>
                </a:lnTo>
                <a:lnTo>
                  <a:pt x="341379" y="130224"/>
                </a:lnTo>
                <a:lnTo>
                  <a:pt x="287019" y="130224"/>
                </a:lnTo>
                <a:lnTo>
                  <a:pt x="283337" y="128827"/>
                </a:lnTo>
                <a:lnTo>
                  <a:pt x="280415" y="126033"/>
                </a:lnTo>
                <a:lnTo>
                  <a:pt x="277621" y="123239"/>
                </a:lnTo>
                <a:lnTo>
                  <a:pt x="276097" y="119810"/>
                </a:lnTo>
                <a:lnTo>
                  <a:pt x="276097" y="111936"/>
                </a:lnTo>
                <a:lnTo>
                  <a:pt x="304419" y="99617"/>
                </a:lnTo>
                <a:lnTo>
                  <a:pt x="310006" y="98220"/>
                </a:lnTo>
                <a:lnTo>
                  <a:pt x="313563" y="97077"/>
                </a:lnTo>
                <a:lnTo>
                  <a:pt x="340800" y="97077"/>
                </a:lnTo>
                <a:lnTo>
                  <a:pt x="340911" y="87552"/>
                </a:lnTo>
                <a:lnTo>
                  <a:pt x="340994" y="68375"/>
                </a:lnTo>
                <a:lnTo>
                  <a:pt x="339900" y="61263"/>
                </a:lnTo>
                <a:close/>
              </a:path>
              <a:path w="479425" h="150494">
                <a:moveTo>
                  <a:pt x="342565" y="136066"/>
                </a:moveTo>
                <a:lnTo>
                  <a:pt x="315849" y="136066"/>
                </a:lnTo>
                <a:lnTo>
                  <a:pt x="315975" y="136574"/>
                </a:lnTo>
                <a:lnTo>
                  <a:pt x="316356" y="137590"/>
                </a:lnTo>
                <a:lnTo>
                  <a:pt x="316738" y="139241"/>
                </a:lnTo>
                <a:lnTo>
                  <a:pt x="317881" y="142924"/>
                </a:lnTo>
                <a:lnTo>
                  <a:pt x="319405" y="147496"/>
                </a:lnTo>
                <a:lnTo>
                  <a:pt x="346963" y="147496"/>
                </a:lnTo>
                <a:lnTo>
                  <a:pt x="344550" y="142416"/>
                </a:lnTo>
                <a:lnTo>
                  <a:pt x="342900" y="137717"/>
                </a:lnTo>
                <a:lnTo>
                  <a:pt x="342565" y="136066"/>
                </a:lnTo>
                <a:close/>
              </a:path>
              <a:path w="479425" h="150494">
                <a:moveTo>
                  <a:pt x="340800" y="97077"/>
                </a:moveTo>
                <a:lnTo>
                  <a:pt x="313563" y="97077"/>
                </a:lnTo>
                <a:lnTo>
                  <a:pt x="313563" y="109269"/>
                </a:lnTo>
                <a:lnTo>
                  <a:pt x="313308" y="113714"/>
                </a:lnTo>
                <a:lnTo>
                  <a:pt x="312546" y="116127"/>
                </a:lnTo>
                <a:lnTo>
                  <a:pt x="311531" y="119810"/>
                </a:lnTo>
                <a:lnTo>
                  <a:pt x="309244" y="122858"/>
                </a:lnTo>
                <a:lnTo>
                  <a:pt x="301370" y="128573"/>
                </a:lnTo>
                <a:lnTo>
                  <a:pt x="296544" y="130224"/>
                </a:lnTo>
                <a:lnTo>
                  <a:pt x="341379" y="130224"/>
                </a:lnTo>
                <a:lnTo>
                  <a:pt x="341121" y="128954"/>
                </a:lnTo>
                <a:lnTo>
                  <a:pt x="340690" y="123239"/>
                </a:lnTo>
                <a:lnTo>
                  <a:pt x="340800" y="97077"/>
                </a:lnTo>
                <a:close/>
              </a:path>
              <a:path w="479425" h="150494">
                <a:moveTo>
                  <a:pt x="287771" y="40451"/>
                </a:moveTo>
                <a:lnTo>
                  <a:pt x="275063" y="42997"/>
                </a:lnTo>
                <a:lnTo>
                  <a:pt x="264653" y="48153"/>
                </a:lnTo>
                <a:lnTo>
                  <a:pt x="256532" y="57284"/>
                </a:lnTo>
                <a:lnTo>
                  <a:pt x="251206" y="69899"/>
                </a:lnTo>
                <a:lnTo>
                  <a:pt x="276351" y="74471"/>
                </a:lnTo>
                <a:lnTo>
                  <a:pt x="278130" y="69518"/>
                </a:lnTo>
                <a:lnTo>
                  <a:pt x="280415" y="66216"/>
                </a:lnTo>
                <a:lnTo>
                  <a:pt x="283082" y="64184"/>
                </a:lnTo>
                <a:lnTo>
                  <a:pt x="285876" y="62279"/>
                </a:lnTo>
                <a:lnTo>
                  <a:pt x="289813" y="61263"/>
                </a:lnTo>
                <a:lnTo>
                  <a:pt x="339900" y="61263"/>
                </a:lnTo>
                <a:lnTo>
                  <a:pt x="339725" y="60120"/>
                </a:lnTo>
                <a:lnTo>
                  <a:pt x="337184" y="55548"/>
                </a:lnTo>
                <a:lnTo>
                  <a:pt x="334771" y="51103"/>
                </a:lnTo>
                <a:lnTo>
                  <a:pt x="330453" y="47293"/>
                </a:lnTo>
                <a:lnTo>
                  <a:pt x="317554" y="42094"/>
                </a:lnTo>
                <a:lnTo>
                  <a:pt x="305882" y="40668"/>
                </a:lnTo>
                <a:lnTo>
                  <a:pt x="287771" y="40451"/>
                </a:lnTo>
                <a:close/>
              </a:path>
              <a:path w="479425" h="150494">
                <a:moveTo>
                  <a:pt x="389636" y="97458"/>
                </a:moveTo>
                <a:lnTo>
                  <a:pt x="361188" y="100252"/>
                </a:lnTo>
                <a:lnTo>
                  <a:pt x="361810" y="104613"/>
                </a:lnTo>
                <a:lnTo>
                  <a:pt x="365329" y="117690"/>
                </a:lnTo>
                <a:lnTo>
                  <a:pt x="398354" y="146992"/>
                </a:lnTo>
                <a:lnTo>
                  <a:pt x="429261" y="149763"/>
                </a:lnTo>
                <a:lnTo>
                  <a:pt x="442026" y="147992"/>
                </a:lnTo>
                <a:lnTo>
                  <a:pt x="453335" y="144523"/>
                </a:lnTo>
                <a:lnTo>
                  <a:pt x="464166" y="137766"/>
                </a:lnTo>
                <a:lnTo>
                  <a:pt x="472585" y="127947"/>
                </a:lnTo>
                <a:lnTo>
                  <a:pt x="473766" y="125271"/>
                </a:lnTo>
                <a:lnTo>
                  <a:pt x="412495" y="125271"/>
                </a:lnTo>
                <a:lnTo>
                  <a:pt x="405383" y="123112"/>
                </a:lnTo>
                <a:lnTo>
                  <a:pt x="400176" y="118540"/>
                </a:lnTo>
                <a:lnTo>
                  <a:pt x="394843" y="114095"/>
                </a:lnTo>
                <a:lnTo>
                  <a:pt x="391413" y="107110"/>
                </a:lnTo>
                <a:lnTo>
                  <a:pt x="389636" y="97458"/>
                </a:lnTo>
                <a:close/>
              </a:path>
              <a:path w="479425" h="150494">
                <a:moveTo>
                  <a:pt x="415245" y="0"/>
                </a:moveTo>
                <a:lnTo>
                  <a:pt x="376936" y="13257"/>
                </a:lnTo>
                <a:lnTo>
                  <a:pt x="372744" y="19734"/>
                </a:lnTo>
                <a:lnTo>
                  <a:pt x="368553" y="26084"/>
                </a:lnTo>
                <a:lnTo>
                  <a:pt x="366394" y="33069"/>
                </a:lnTo>
                <a:lnTo>
                  <a:pt x="366441" y="41832"/>
                </a:lnTo>
                <a:lnTo>
                  <a:pt x="368417" y="52280"/>
                </a:lnTo>
                <a:lnTo>
                  <a:pt x="398008" y="79519"/>
                </a:lnTo>
                <a:lnTo>
                  <a:pt x="425069" y="87044"/>
                </a:lnTo>
                <a:lnTo>
                  <a:pt x="432815" y="89076"/>
                </a:lnTo>
                <a:lnTo>
                  <a:pt x="436244" y="90346"/>
                </a:lnTo>
                <a:lnTo>
                  <a:pt x="441325" y="92124"/>
                </a:lnTo>
                <a:lnTo>
                  <a:pt x="444881" y="94156"/>
                </a:lnTo>
                <a:lnTo>
                  <a:pt x="446786" y="96569"/>
                </a:lnTo>
                <a:lnTo>
                  <a:pt x="448818" y="98982"/>
                </a:lnTo>
                <a:lnTo>
                  <a:pt x="449833" y="101903"/>
                </a:lnTo>
                <a:lnTo>
                  <a:pt x="449833" y="110666"/>
                </a:lnTo>
                <a:lnTo>
                  <a:pt x="447420" y="115365"/>
                </a:lnTo>
                <a:lnTo>
                  <a:pt x="437895" y="123366"/>
                </a:lnTo>
                <a:lnTo>
                  <a:pt x="430783" y="125271"/>
                </a:lnTo>
                <a:lnTo>
                  <a:pt x="473766" y="125271"/>
                </a:lnTo>
                <a:lnTo>
                  <a:pt x="477535" y="116733"/>
                </a:lnTo>
                <a:lnTo>
                  <a:pt x="479144" y="103379"/>
                </a:lnTo>
                <a:lnTo>
                  <a:pt x="477217" y="91330"/>
                </a:lnTo>
                <a:lnTo>
                  <a:pt x="449121" y="63789"/>
                </a:lnTo>
                <a:lnTo>
                  <a:pt x="421123" y="55803"/>
                </a:lnTo>
                <a:lnTo>
                  <a:pt x="406829" y="51439"/>
                </a:lnTo>
                <a:lnTo>
                  <a:pt x="398780" y="47293"/>
                </a:lnTo>
                <a:lnTo>
                  <a:pt x="395858" y="44753"/>
                </a:lnTo>
                <a:lnTo>
                  <a:pt x="394462" y="41832"/>
                </a:lnTo>
                <a:lnTo>
                  <a:pt x="394462" y="34720"/>
                </a:lnTo>
                <a:lnTo>
                  <a:pt x="395986" y="31672"/>
                </a:lnTo>
                <a:lnTo>
                  <a:pt x="399033" y="29386"/>
                </a:lnTo>
                <a:lnTo>
                  <a:pt x="403859" y="25957"/>
                </a:lnTo>
                <a:lnTo>
                  <a:pt x="410590" y="24179"/>
                </a:lnTo>
                <a:lnTo>
                  <a:pt x="469075" y="24179"/>
                </a:lnTo>
                <a:lnTo>
                  <a:pt x="465833" y="18654"/>
                </a:lnTo>
                <a:lnTo>
                  <a:pt x="454841" y="7811"/>
                </a:lnTo>
                <a:lnTo>
                  <a:pt x="444634" y="3425"/>
                </a:lnTo>
                <a:lnTo>
                  <a:pt x="431615" y="823"/>
                </a:lnTo>
                <a:lnTo>
                  <a:pt x="415245" y="0"/>
                </a:lnTo>
                <a:close/>
              </a:path>
              <a:path w="479425" h="150494">
                <a:moveTo>
                  <a:pt x="469075" y="24179"/>
                </a:moveTo>
                <a:lnTo>
                  <a:pt x="427355" y="24179"/>
                </a:lnTo>
                <a:lnTo>
                  <a:pt x="433450" y="25830"/>
                </a:lnTo>
                <a:lnTo>
                  <a:pt x="441706" y="32307"/>
                </a:lnTo>
                <a:lnTo>
                  <a:pt x="444500" y="37641"/>
                </a:lnTo>
                <a:lnTo>
                  <a:pt x="445643" y="45134"/>
                </a:lnTo>
                <a:lnTo>
                  <a:pt x="474781" y="40814"/>
                </a:lnTo>
                <a:lnTo>
                  <a:pt x="472131" y="29386"/>
                </a:lnTo>
                <a:lnTo>
                  <a:pt x="469075" y="24179"/>
                </a:lnTo>
                <a:close/>
              </a:path>
            </a:pathLst>
          </a:custGeom>
          <a:solidFill>
            <a:srgbClr val="006A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4864" y="4251959"/>
            <a:ext cx="932688" cy="6918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7535" y="4236720"/>
            <a:ext cx="903732" cy="7772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80415" y="4357115"/>
            <a:ext cx="484631" cy="406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86867" y="4363733"/>
            <a:ext cx="471805" cy="149860"/>
          </a:xfrm>
          <a:custGeom>
            <a:avLst/>
            <a:gdLst/>
            <a:ahLst/>
            <a:cxnLst/>
            <a:rect l="l" t="t" r="r" b="b"/>
            <a:pathLst>
              <a:path w="471805" h="149860">
                <a:moveTo>
                  <a:pt x="47015" y="2386"/>
                </a:moveTo>
                <a:lnTo>
                  <a:pt x="0" y="2386"/>
                </a:lnTo>
                <a:lnTo>
                  <a:pt x="0" y="147484"/>
                </a:lnTo>
                <a:lnTo>
                  <a:pt x="29298" y="147484"/>
                </a:lnTo>
                <a:lnTo>
                  <a:pt x="29298" y="92747"/>
                </a:lnTo>
                <a:lnTo>
                  <a:pt x="54750" y="92690"/>
                </a:lnTo>
                <a:lnTo>
                  <a:pt x="98958" y="80326"/>
                </a:lnTo>
                <a:lnTo>
                  <a:pt x="106823" y="68109"/>
                </a:lnTo>
                <a:lnTo>
                  <a:pt x="29298" y="68109"/>
                </a:lnTo>
                <a:lnTo>
                  <a:pt x="29298" y="26935"/>
                </a:lnTo>
                <a:lnTo>
                  <a:pt x="107072" y="26935"/>
                </a:lnTo>
                <a:lnTo>
                  <a:pt x="99671" y="15202"/>
                </a:lnTo>
                <a:lnTo>
                  <a:pt x="90298" y="8369"/>
                </a:lnTo>
                <a:lnTo>
                  <a:pt x="76053" y="3541"/>
                </a:lnTo>
                <a:lnTo>
                  <a:pt x="63998" y="2674"/>
                </a:lnTo>
                <a:lnTo>
                  <a:pt x="47015" y="2386"/>
                </a:lnTo>
                <a:close/>
              </a:path>
              <a:path w="471805" h="149860">
                <a:moveTo>
                  <a:pt x="107072" y="26935"/>
                </a:moveTo>
                <a:lnTo>
                  <a:pt x="54013" y="26935"/>
                </a:lnTo>
                <a:lnTo>
                  <a:pt x="61036" y="27265"/>
                </a:lnTo>
                <a:lnTo>
                  <a:pt x="64528" y="27926"/>
                </a:lnTo>
                <a:lnTo>
                  <a:pt x="69291" y="28777"/>
                </a:lnTo>
                <a:lnTo>
                  <a:pt x="73215" y="30923"/>
                </a:lnTo>
                <a:lnTo>
                  <a:pt x="79413" y="37794"/>
                </a:lnTo>
                <a:lnTo>
                  <a:pt x="80962" y="42150"/>
                </a:lnTo>
                <a:lnTo>
                  <a:pt x="80962" y="51713"/>
                </a:lnTo>
                <a:lnTo>
                  <a:pt x="56883" y="68109"/>
                </a:lnTo>
                <a:lnTo>
                  <a:pt x="106823" y="68109"/>
                </a:lnTo>
                <a:lnTo>
                  <a:pt x="107939" y="65890"/>
                </a:lnTo>
                <a:lnTo>
                  <a:pt x="110226" y="55472"/>
                </a:lnTo>
                <a:lnTo>
                  <a:pt x="110580" y="38735"/>
                </a:lnTo>
                <a:lnTo>
                  <a:pt x="107195" y="27265"/>
                </a:lnTo>
                <a:lnTo>
                  <a:pt x="107072" y="26935"/>
                </a:lnTo>
                <a:close/>
              </a:path>
              <a:path w="471805" h="149860">
                <a:moveTo>
                  <a:pt x="219693" y="61276"/>
                </a:moveTo>
                <a:lnTo>
                  <a:pt x="181864" y="61276"/>
                </a:lnTo>
                <a:lnTo>
                  <a:pt x="186842" y="62419"/>
                </a:lnTo>
                <a:lnTo>
                  <a:pt x="192125" y="66966"/>
                </a:lnTo>
                <a:lnTo>
                  <a:pt x="193446" y="70776"/>
                </a:lnTo>
                <a:lnTo>
                  <a:pt x="193446" y="76122"/>
                </a:lnTo>
                <a:lnTo>
                  <a:pt x="192015" y="79460"/>
                </a:lnTo>
                <a:lnTo>
                  <a:pt x="181705" y="82492"/>
                </a:lnTo>
                <a:lnTo>
                  <a:pt x="166420" y="85723"/>
                </a:lnTo>
                <a:lnTo>
                  <a:pt x="156794" y="87565"/>
                </a:lnTo>
                <a:lnTo>
                  <a:pt x="149415" y="89737"/>
                </a:lnTo>
                <a:lnTo>
                  <a:pt x="139192" y="94677"/>
                </a:lnTo>
                <a:lnTo>
                  <a:pt x="135216" y="98246"/>
                </a:lnTo>
                <a:lnTo>
                  <a:pt x="129539" y="107542"/>
                </a:lnTo>
                <a:lnTo>
                  <a:pt x="128117" y="112838"/>
                </a:lnTo>
                <a:lnTo>
                  <a:pt x="128118" y="118967"/>
                </a:lnTo>
                <a:lnTo>
                  <a:pt x="130640" y="131285"/>
                </a:lnTo>
                <a:lnTo>
                  <a:pt x="138646" y="142090"/>
                </a:lnTo>
                <a:lnTo>
                  <a:pt x="149335" y="147918"/>
                </a:lnTo>
                <a:lnTo>
                  <a:pt x="163055" y="149858"/>
                </a:lnTo>
                <a:lnTo>
                  <a:pt x="169189" y="149858"/>
                </a:lnTo>
                <a:lnTo>
                  <a:pt x="174967" y="148703"/>
                </a:lnTo>
                <a:lnTo>
                  <a:pt x="185788" y="144080"/>
                </a:lnTo>
                <a:lnTo>
                  <a:pt x="190868" y="140626"/>
                </a:lnTo>
                <a:lnTo>
                  <a:pt x="195618" y="136003"/>
                </a:lnTo>
                <a:lnTo>
                  <a:pt x="222324" y="136003"/>
                </a:lnTo>
                <a:lnTo>
                  <a:pt x="221161" y="130262"/>
                </a:lnTo>
                <a:lnTo>
                  <a:pt x="166878" y="130262"/>
                </a:lnTo>
                <a:lnTo>
                  <a:pt x="163182" y="128840"/>
                </a:lnTo>
                <a:lnTo>
                  <a:pt x="157378" y="123163"/>
                </a:lnTo>
                <a:lnTo>
                  <a:pt x="155930" y="119798"/>
                </a:lnTo>
                <a:lnTo>
                  <a:pt x="155930" y="111949"/>
                </a:lnTo>
                <a:lnTo>
                  <a:pt x="184238" y="99617"/>
                </a:lnTo>
                <a:lnTo>
                  <a:pt x="189877" y="98195"/>
                </a:lnTo>
                <a:lnTo>
                  <a:pt x="193446" y="97001"/>
                </a:lnTo>
                <a:lnTo>
                  <a:pt x="220602" y="97001"/>
                </a:lnTo>
                <a:lnTo>
                  <a:pt x="220704" y="85723"/>
                </a:lnTo>
                <a:lnTo>
                  <a:pt x="220751" y="68401"/>
                </a:lnTo>
                <a:lnTo>
                  <a:pt x="219693" y="61276"/>
                </a:lnTo>
                <a:close/>
              </a:path>
              <a:path w="471805" h="149860">
                <a:moveTo>
                  <a:pt x="222324" y="136003"/>
                </a:moveTo>
                <a:lnTo>
                  <a:pt x="195618" y="136003"/>
                </a:lnTo>
                <a:lnTo>
                  <a:pt x="195821" y="136523"/>
                </a:lnTo>
                <a:lnTo>
                  <a:pt x="197662" y="142899"/>
                </a:lnTo>
                <a:lnTo>
                  <a:pt x="198551" y="145629"/>
                </a:lnTo>
                <a:lnTo>
                  <a:pt x="199275" y="147484"/>
                </a:lnTo>
                <a:lnTo>
                  <a:pt x="226796" y="147484"/>
                </a:lnTo>
                <a:lnTo>
                  <a:pt x="224358" y="142467"/>
                </a:lnTo>
                <a:lnTo>
                  <a:pt x="222681" y="137768"/>
                </a:lnTo>
                <a:lnTo>
                  <a:pt x="222324" y="136003"/>
                </a:lnTo>
                <a:close/>
              </a:path>
              <a:path w="471805" h="149860">
                <a:moveTo>
                  <a:pt x="220602" y="97001"/>
                </a:moveTo>
                <a:lnTo>
                  <a:pt x="193446" y="97001"/>
                </a:lnTo>
                <a:lnTo>
                  <a:pt x="193446" y="109218"/>
                </a:lnTo>
                <a:lnTo>
                  <a:pt x="193078" y="113727"/>
                </a:lnTo>
                <a:lnTo>
                  <a:pt x="192354" y="116102"/>
                </a:lnTo>
                <a:lnTo>
                  <a:pt x="191300" y="119734"/>
                </a:lnTo>
                <a:lnTo>
                  <a:pt x="189090" y="122807"/>
                </a:lnTo>
                <a:lnTo>
                  <a:pt x="185724" y="125309"/>
                </a:lnTo>
                <a:lnTo>
                  <a:pt x="181165" y="128611"/>
                </a:lnTo>
                <a:lnTo>
                  <a:pt x="176390" y="130262"/>
                </a:lnTo>
                <a:lnTo>
                  <a:pt x="221161" y="130262"/>
                </a:lnTo>
                <a:lnTo>
                  <a:pt x="220903" y="128992"/>
                </a:lnTo>
                <a:lnTo>
                  <a:pt x="220523" y="123163"/>
                </a:lnTo>
                <a:lnTo>
                  <a:pt x="220602" y="97001"/>
                </a:lnTo>
                <a:close/>
              </a:path>
              <a:path w="471805" h="149860">
                <a:moveTo>
                  <a:pt x="167566" y="40406"/>
                </a:moveTo>
                <a:lnTo>
                  <a:pt x="154851" y="42974"/>
                </a:lnTo>
                <a:lnTo>
                  <a:pt x="144496" y="48166"/>
                </a:lnTo>
                <a:lnTo>
                  <a:pt x="136376" y="57265"/>
                </a:lnTo>
                <a:lnTo>
                  <a:pt x="130987" y="69887"/>
                </a:lnTo>
                <a:lnTo>
                  <a:pt x="156222" y="74446"/>
                </a:lnTo>
                <a:lnTo>
                  <a:pt x="157937" y="69556"/>
                </a:lnTo>
                <a:lnTo>
                  <a:pt x="160185" y="66140"/>
                </a:lnTo>
                <a:lnTo>
                  <a:pt x="165722" y="62254"/>
                </a:lnTo>
                <a:lnTo>
                  <a:pt x="169583" y="61276"/>
                </a:lnTo>
                <a:lnTo>
                  <a:pt x="219693" y="61276"/>
                </a:lnTo>
                <a:lnTo>
                  <a:pt x="219519" y="60108"/>
                </a:lnTo>
                <a:lnTo>
                  <a:pt x="214566" y="51065"/>
                </a:lnTo>
                <a:lnTo>
                  <a:pt x="210299" y="47344"/>
                </a:lnTo>
                <a:lnTo>
                  <a:pt x="197322" y="42088"/>
                </a:lnTo>
                <a:lnTo>
                  <a:pt x="185646" y="40635"/>
                </a:lnTo>
                <a:lnTo>
                  <a:pt x="167566" y="40406"/>
                </a:lnTo>
                <a:close/>
              </a:path>
              <a:path w="471805" h="149860">
                <a:moveTo>
                  <a:pt x="332469" y="61276"/>
                </a:moveTo>
                <a:lnTo>
                  <a:pt x="294639" y="61276"/>
                </a:lnTo>
                <a:lnTo>
                  <a:pt x="299618" y="62419"/>
                </a:lnTo>
                <a:lnTo>
                  <a:pt x="304901" y="66966"/>
                </a:lnTo>
                <a:lnTo>
                  <a:pt x="306222" y="70776"/>
                </a:lnTo>
                <a:lnTo>
                  <a:pt x="306222" y="76122"/>
                </a:lnTo>
                <a:lnTo>
                  <a:pt x="304791" y="79460"/>
                </a:lnTo>
                <a:lnTo>
                  <a:pt x="294481" y="82492"/>
                </a:lnTo>
                <a:lnTo>
                  <a:pt x="279196" y="85723"/>
                </a:lnTo>
                <a:lnTo>
                  <a:pt x="269570" y="87565"/>
                </a:lnTo>
                <a:lnTo>
                  <a:pt x="262191" y="89737"/>
                </a:lnTo>
                <a:lnTo>
                  <a:pt x="251967" y="94677"/>
                </a:lnTo>
                <a:lnTo>
                  <a:pt x="247992" y="98246"/>
                </a:lnTo>
                <a:lnTo>
                  <a:pt x="242315" y="107542"/>
                </a:lnTo>
                <a:lnTo>
                  <a:pt x="240893" y="112838"/>
                </a:lnTo>
                <a:lnTo>
                  <a:pt x="240894" y="118967"/>
                </a:lnTo>
                <a:lnTo>
                  <a:pt x="243416" y="131285"/>
                </a:lnTo>
                <a:lnTo>
                  <a:pt x="251422" y="142090"/>
                </a:lnTo>
                <a:lnTo>
                  <a:pt x="262111" y="147918"/>
                </a:lnTo>
                <a:lnTo>
                  <a:pt x="275831" y="149858"/>
                </a:lnTo>
                <a:lnTo>
                  <a:pt x="281965" y="149858"/>
                </a:lnTo>
                <a:lnTo>
                  <a:pt x="287743" y="148703"/>
                </a:lnTo>
                <a:lnTo>
                  <a:pt x="298564" y="144080"/>
                </a:lnTo>
                <a:lnTo>
                  <a:pt x="303644" y="140626"/>
                </a:lnTo>
                <a:lnTo>
                  <a:pt x="308394" y="136003"/>
                </a:lnTo>
                <a:lnTo>
                  <a:pt x="335100" y="136003"/>
                </a:lnTo>
                <a:lnTo>
                  <a:pt x="333937" y="130262"/>
                </a:lnTo>
                <a:lnTo>
                  <a:pt x="279653" y="130262"/>
                </a:lnTo>
                <a:lnTo>
                  <a:pt x="275958" y="128840"/>
                </a:lnTo>
                <a:lnTo>
                  <a:pt x="270154" y="123163"/>
                </a:lnTo>
                <a:lnTo>
                  <a:pt x="268706" y="119798"/>
                </a:lnTo>
                <a:lnTo>
                  <a:pt x="268706" y="111949"/>
                </a:lnTo>
                <a:lnTo>
                  <a:pt x="297014" y="99617"/>
                </a:lnTo>
                <a:lnTo>
                  <a:pt x="302653" y="98195"/>
                </a:lnTo>
                <a:lnTo>
                  <a:pt x="306222" y="97001"/>
                </a:lnTo>
                <a:lnTo>
                  <a:pt x="333378" y="97001"/>
                </a:lnTo>
                <a:lnTo>
                  <a:pt x="333480" y="85723"/>
                </a:lnTo>
                <a:lnTo>
                  <a:pt x="333527" y="68401"/>
                </a:lnTo>
                <a:lnTo>
                  <a:pt x="332469" y="61276"/>
                </a:lnTo>
                <a:close/>
              </a:path>
              <a:path w="471805" h="149860">
                <a:moveTo>
                  <a:pt x="335100" y="136003"/>
                </a:moveTo>
                <a:lnTo>
                  <a:pt x="308394" y="136003"/>
                </a:lnTo>
                <a:lnTo>
                  <a:pt x="308597" y="136523"/>
                </a:lnTo>
                <a:lnTo>
                  <a:pt x="310438" y="142899"/>
                </a:lnTo>
                <a:lnTo>
                  <a:pt x="311327" y="145629"/>
                </a:lnTo>
                <a:lnTo>
                  <a:pt x="312051" y="147484"/>
                </a:lnTo>
                <a:lnTo>
                  <a:pt x="339572" y="147484"/>
                </a:lnTo>
                <a:lnTo>
                  <a:pt x="337134" y="142467"/>
                </a:lnTo>
                <a:lnTo>
                  <a:pt x="335457" y="137768"/>
                </a:lnTo>
                <a:lnTo>
                  <a:pt x="335100" y="136003"/>
                </a:lnTo>
                <a:close/>
              </a:path>
              <a:path w="471805" h="149860">
                <a:moveTo>
                  <a:pt x="333378" y="97001"/>
                </a:moveTo>
                <a:lnTo>
                  <a:pt x="306222" y="97001"/>
                </a:lnTo>
                <a:lnTo>
                  <a:pt x="306222" y="109218"/>
                </a:lnTo>
                <a:lnTo>
                  <a:pt x="305854" y="113727"/>
                </a:lnTo>
                <a:lnTo>
                  <a:pt x="305130" y="116102"/>
                </a:lnTo>
                <a:lnTo>
                  <a:pt x="304076" y="119734"/>
                </a:lnTo>
                <a:lnTo>
                  <a:pt x="301866" y="122807"/>
                </a:lnTo>
                <a:lnTo>
                  <a:pt x="298500" y="125309"/>
                </a:lnTo>
                <a:lnTo>
                  <a:pt x="293941" y="128611"/>
                </a:lnTo>
                <a:lnTo>
                  <a:pt x="289166" y="130262"/>
                </a:lnTo>
                <a:lnTo>
                  <a:pt x="333937" y="130262"/>
                </a:lnTo>
                <a:lnTo>
                  <a:pt x="333679" y="128992"/>
                </a:lnTo>
                <a:lnTo>
                  <a:pt x="333299" y="123163"/>
                </a:lnTo>
                <a:lnTo>
                  <a:pt x="333378" y="97001"/>
                </a:lnTo>
                <a:close/>
              </a:path>
              <a:path w="471805" h="149860">
                <a:moveTo>
                  <a:pt x="280336" y="40406"/>
                </a:moveTo>
                <a:lnTo>
                  <a:pt x="267624" y="42974"/>
                </a:lnTo>
                <a:lnTo>
                  <a:pt x="257272" y="48166"/>
                </a:lnTo>
                <a:lnTo>
                  <a:pt x="249152" y="57265"/>
                </a:lnTo>
                <a:lnTo>
                  <a:pt x="243763" y="69887"/>
                </a:lnTo>
                <a:lnTo>
                  <a:pt x="268998" y="74446"/>
                </a:lnTo>
                <a:lnTo>
                  <a:pt x="270713" y="69556"/>
                </a:lnTo>
                <a:lnTo>
                  <a:pt x="272961" y="66140"/>
                </a:lnTo>
                <a:lnTo>
                  <a:pt x="278498" y="62254"/>
                </a:lnTo>
                <a:lnTo>
                  <a:pt x="282359" y="61276"/>
                </a:lnTo>
                <a:lnTo>
                  <a:pt x="332469" y="61276"/>
                </a:lnTo>
                <a:lnTo>
                  <a:pt x="332295" y="60108"/>
                </a:lnTo>
                <a:lnTo>
                  <a:pt x="327342" y="51065"/>
                </a:lnTo>
                <a:lnTo>
                  <a:pt x="323075" y="47344"/>
                </a:lnTo>
                <a:lnTo>
                  <a:pt x="310096" y="42087"/>
                </a:lnTo>
                <a:lnTo>
                  <a:pt x="298419" y="40635"/>
                </a:lnTo>
                <a:lnTo>
                  <a:pt x="280336" y="40406"/>
                </a:lnTo>
                <a:close/>
              </a:path>
              <a:path w="471805" h="149860">
                <a:moveTo>
                  <a:pt x="382270" y="97496"/>
                </a:moveTo>
                <a:lnTo>
                  <a:pt x="353771" y="100278"/>
                </a:lnTo>
                <a:lnTo>
                  <a:pt x="354390" y="104598"/>
                </a:lnTo>
                <a:lnTo>
                  <a:pt x="357919" y="117683"/>
                </a:lnTo>
                <a:lnTo>
                  <a:pt x="390937" y="146991"/>
                </a:lnTo>
                <a:lnTo>
                  <a:pt x="421812" y="149780"/>
                </a:lnTo>
                <a:lnTo>
                  <a:pt x="434608" y="148002"/>
                </a:lnTo>
                <a:lnTo>
                  <a:pt x="445903" y="144476"/>
                </a:lnTo>
                <a:lnTo>
                  <a:pt x="456770" y="137767"/>
                </a:lnTo>
                <a:lnTo>
                  <a:pt x="465201" y="127963"/>
                </a:lnTo>
                <a:lnTo>
                  <a:pt x="466358" y="125309"/>
                </a:lnTo>
                <a:lnTo>
                  <a:pt x="405041" y="125309"/>
                </a:lnTo>
                <a:lnTo>
                  <a:pt x="397967" y="123074"/>
                </a:lnTo>
                <a:lnTo>
                  <a:pt x="387464" y="114095"/>
                </a:lnTo>
                <a:lnTo>
                  <a:pt x="383984" y="107072"/>
                </a:lnTo>
                <a:lnTo>
                  <a:pt x="382270" y="97496"/>
                </a:lnTo>
                <a:close/>
              </a:path>
              <a:path w="471805" h="149860">
                <a:moveTo>
                  <a:pt x="407894" y="0"/>
                </a:moveTo>
                <a:lnTo>
                  <a:pt x="369493" y="13232"/>
                </a:lnTo>
                <a:lnTo>
                  <a:pt x="359016" y="33006"/>
                </a:lnTo>
                <a:lnTo>
                  <a:pt x="359072" y="41845"/>
                </a:lnTo>
                <a:lnTo>
                  <a:pt x="379211" y="74387"/>
                </a:lnTo>
                <a:lnTo>
                  <a:pt x="417639" y="86981"/>
                </a:lnTo>
                <a:lnTo>
                  <a:pt x="425462" y="89089"/>
                </a:lnTo>
                <a:lnTo>
                  <a:pt x="433908" y="92061"/>
                </a:lnTo>
                <a:lnTo>
                  <a:pt x="437413" y="94156"/>
                </a:lnTo>
                <a:lnTo>
                  <a:pt x="441439" y="98970"/>
                </a:lnTo>
                <a:lnTo>
                  <a:pt x="442442" y="101891"/>
                </a:lnTo>
                <a:lnTo>
                  <a:pt x="442442" y="110666"/>
                </a:lnTo>
                <a:lnTo>
                  <a:pt x="440055" y="115327"/>
                </a:lnTo>
                <a:lnTo>
                  <a:pt x="430491" y="123315"/>
                </a:lnTo>
                <a:lnTo>
                  <a:pt x="423379" y="125309"/>
                </a:lnTo>
                <a:lnTo>
                  <a:pt x="466358" y="125309"/>
                </a:lnTo>
                <a:lnTo>
                  <a:pt x="470101" y="116719"/>
                </a:lnTo>
                <a:lnTo>
                  <a:pt x="471714" y="103382"/>
                </a:lnTo>
                <a:lnTo>
                  <a:pt x="469779" y="91340"/>
                </a:lnTo>
                <a:lnTo>
                  <a:pt x="441720" y="63775"/>
                </a:lnTo>
                <a:lnTo>
                  <a:pt x="413696" y="55791"/>
                </a:lnTo>
                <a:lnTo>
                  <a:pt x="399417" y="51432"/>
                </a:lnTo>
                <a:lnTo>
                  <a:pt x="391375" y="47230"/>
                </a:lnTo>
                <a:lnTo>
                  <a:pt x="388480" y="44779"/>
                </a:lnTo>
                <a:lnTo>
                  <a:pt x="387019" y="41845"/>
                </a:lnTo>
                <a:lnTo>
                  <a:pt x="387019" y="34657"/>
                </a:lnTo>
                <a:lnTo>
                  <a:pt x="388569" y="31647"/>
                </a:lnTo>
                <a:lnTo>
                  <a:pt x="391680" y="29412"/>
                </a:lnTo>
                <a:lnTo>
                  <a:pt x="396494" y="25906"/>
                </a:lnTo>
                <a:lnTo>
                  <a:pt x="403161" y="24167"/>
                </a:lnTo>
                <a:lnTo>
                  <a:pt x="461701" y="24167"/>
                </a:lnTo>
                <a:lnTo>
                  <a:pt x="458489" y="18692"/>
                </a:lnTo>
                <a:lnTo>
                  <a:pt x="447476" y="7863"/>
                </a:lnTo>
                <a:lnTo>
                  <a:pt x="437260" y="3458"/>
                </a:lnTo>
                <a:lnTo>
                  <a:pt x="424229" y="834"/>
                </a:lnTo>
                <a:lnTo>
                  <a:pt x="407894" y="0"/>
                </a:lnTo>
                <a:close/>
              </a:path>
              <a:path w="471805" h="149860">
                <a:moveTo>
                  <a:pt x="461701" y="24167"/>
                </a:moveTo>
                <a:lnTo>
                  <a:pt x="419912" y="24167"/>
                </a:lnTo>
                <a:lnTo>
                  <a:pt x="426097" y="25792"/>
                </a:lnTo>
                <a:lnTo>
                  <a:pt x="434352" y="32333"/>
                </a:lnTo>
                <a:lnTo>
                  <a:pt x="437032" y="37692"/>
                </a:lnTo>
                <a:lnTo>
                  <a:pt x="438289" y="45147"/>
                </a:lnTo>
                <a:lnTo>
                  <a:pt x="467405" y="40864"/>
                </a:lnTo>
                <a:lnTo>
                  <a:pt x="464805" y="29457"/>
                </a:lnTo>
                <a:lnTo>
                  <a:pt x="461701" y="24167"/>
                </a:lnTo>
                <a:close/>
              </a:path>
            </a:pathLst>
          </a:custGeom>
          <a:solidFill>
            <a:srgbClr val="006A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25602" y="4607573"/>
            <a:ext cx="393700" cy="149860"/>
          </a:xfrm>
          <a:custGeom>
            <a:avLst/>
            <a:gdLst/>
            <a:ahLst/>
            <a:cxnLst/>
            <a:rect l="l" t="t" r="r" b="b"/>
            <a:pathLst>
              <a:path w="393700" h="149860">
                <a:moveTo>
                  <a:pt x="29298" y="2386"/>
                </a:moveTo>
                <a:lnTo>
                  <a:pt x="0" y="2386"/>
                </a:lnTo>
                <a:lnTo>
                  <a:pt x="0" y="147484"/>
                </a:lnTo>
                <a:lnTo>
                  <a:pt x="29298" y="147484"/>
                </a:lnTo>
                <a:lnTo>
                  <a:pt x="29298" y="2386"/>
                </a:lnTo>
                <a:close/>
              </a:path>
              <a:path w="393700" h="149860">
                <a:moveTo>
                  <a:pt x="141334" y="61276"/>
                </a:moveTo>
                <a:lnTo>
                  <a:pt x="103504" y="61276"/>
                </a:lnTo>
                <a:lnTo>
                  <a:pt x="108483" y="62419"/>
                </a:lnTo>
                <a:lnTo>
                  <a:pt x="113766" y="66966"/>
                </a:lnTo>
                <a:lnTo>
                  <a:pt x="115087" y="70776"/>
                </a:lnTo>
                <a:lnTo>
                  <a:pt x="115087" y="76122"/>
                </a:lnTo>
                <a:lnTo>
                  <a:pt x="113656" y="79460"/>
                </a:lnTo>
                <a:lnTo>
                  <a:pt x="103346" y="82492"/>
                </a:lnTo>
                <a:lnTo>
                  <a:pt x="88061" y="85723"/>
                </a:lnTo>
                <a:lnTo>
                  <a:pt x="78435" y="87578"/>
                </a:lnTo>
                <a:lnTo>
                  <a:pt x="71056" y="89737"/>
                </a:lnTo>
                <a:lnTo>
                  <a:pt x="60832" y="94677"/>
                </a:lnTo>
                <a:lnTo>
                  <a:pt x="56857" y="98246"/>
                </a:lnTo>
                <a:lnTo>
                  <a:pt x="51180" y="107542"/>
                </a:lnTo>
                <a:lnTo>
                  <a:pt x="49758" y="112838"/>
                </a:lnTo>
                <a:lnTo>
                  <a:pt x="49759" y="118967"/>
                </a:lnTo>
                <a:lnTo>
                  <a:pt x="52281" y="131285"/>
                </a:lnTo>
                <a:lnTo>
                  <a:pt x="60287" y="142090"/>
                </a:lnTo>
                <a:lnTo>
                  <a:pt x="70976" y="147918"/>
                </a:lnTo>
                <a:lnTo>
                  <a:pt x="84696" y="149858"/>
                </a:lnTo>
                <a:lnTo>
                  <a:pt x="90830" y="149858"/>
                </a:lnTo>
                <a:lnTo>
                  <a:pt x="96608" y="148703"/>
                </a:lnTo>
                <a:lnTo>
                  <a:pt x="107429" y="144080"/>
                </a:lnTo>
                <a:lnTo>
                  <a:pt x="112509" y="140626"/>
                </a:lnTo>
                <a:lnTo>
                  <a:pt x="117259" y="136003"/>
                </a:lnTo>
                <a:lnTo>
                  <a:pt x="143965" y="136003"/>
                </a:lnTo>
                <a:lnTo>
                  <a:pt x="142802" y="130262"/>
                </a:lnTo>
                <a:lnTo>
                  <a:pt x="88518" y="130262"/>
                </a:lnTo>
                <a:lnTo>
                  <a:pt x="84823" y="128840"/>
                </a:lnTo>
                <a:lnTo>
                  <a:pt x="79019" y="123163"/>
                </a:lnTo>
                <a:lnTo>
                  <a:pt x="77571" y="119798"/>
                </a:lnTo>
                <a:lnTo>
                  <a:pt x="77571" y="111949"/>
                </a:lnTo>
                <a:lnTo>
                  <a:pt x="105879" y="99617"/>
                </a:lnTo>
                <a:lnTo>
                  <a:pt x="111518" y="98195"/>
                </a:lnTo>
                <a:lnTo>
                  <a:pt x="115087" y="97001"/>
                </a:lnTo>
                <a:lnTo>
                  <a:pt x="142243" y="97001"/>
                </a:lnTo>
                <a:lnTo>
                  <a:pt x="142345" y="85723"/>
                </a:lnTo>
                <a:lnTo>
                  <a:pt x="142392" y="68401"/>
                </a:lnTo>
                <a:lnTo>
                  <a:pt x="141334" y="61276"/>
                </a:lnTo>
                <a:close/>
              </a:path>
              <a:path w="393700" h="149860">
                <a:moveTo>
                  <a:pt x="143965" y="136003"/>
                </a:moveTo>
                <a:lnTo>
                  <a:pt x="117259" y="136003"/>
                </a:lnTo>
                <a:lnTo>
                  <a:pt x="117462" y="136523"/>
                </a:lnTo>
                <a:lnTo>
                  <a:pt x="119303" y="142899"/>
                </a:lnTo>
                <a:lnTo>
                  <a:pt x="120192" y="145629"/>
                </a:lnTo>
                <a:lnTo>
                  <a:pt x="120916" y="147484"/>
                </a:lnTo>
                <a:lnTo>
                  <a:pt x="148437" y="147484"/>
                </a:lnTo>
                <a:lnTo>
                  <a:pt x="145999" y="142467"/>
                </a:lnTo>
                <a:lnTo>
                  <a:pt x="144322" y="137768"/>
                </a:lnTo>
                <a:lnTo>
                  <a:pt x="143965" y="136003"/>
                </a:lnTo>
                <a:close/>
              </a:path>
              <a:path w="393700" h="149860">
                <a:moveTo>
                  <a:pt x="142243" y="97001"/>
                </a:moveTo>
                <a:lnTo>
                  <a:pt x="115087" y="97001"/>
                </a:lnTo>
                <a:lnTo>
                  <a:pt x="115087" y="109218"/>
                </a:lnTo>
                <a:lnTo>
                  <a:pt x="114719" y="113727"/>
                </a:lnTo>
                <a:lnTo>
                  <a:pt x="113995" y="116102"/>
                </a:lnTo>
                <a:lnTo>
                  <a:pt x="112941" y="119734"/>
                </a:lnTo>
                <a:lnTo>
                  <a:pt x="110731" y="122807"/>
                </a:lnTo>
                <a:lnTo>
                  <a:pt x="107365" y="125309"/>
                </a:lnTo>
                <a:lnTo>
                  <a:pt x="102806" y="128611"/>
                </a:lnTo>
                <a:lnTo>
                  <a:pt x="98031" y="130262"/>
                </a:lnTo>
                <a:lnTo>
                  <a:pt x="142802" y="130262"/>
                </a:lnTo>
                <a:lnTo>
                  <a:pt x="142544" y="128992"/>
                </a:lnTo>
                <a:lnTo>
                  <a:pt x="142164" y="123163"/>
                </a:lnTo>
                <a:lnTo>
                  <a:pt x="142243" y="97001"/>
                </a:lnTo>
                <a:close/>
              </a:path>
              <a:path w="393700" h="149860">
                <a:moveTo>
                  <a:pt x="89201" y="40406"/>
                </a:moveTo>
                <a:lnTo>
                  <a:pt x="76489" y="42974"/>
                </a:lnTo>
                <a:lnTo>
                  <a:pt x="66137" y="48166"/>
                </a:lnTo>
                <a:lnTo>
                  <a:pt x="58017" y="57265"/>
                </a:lnTo>
                <a:lnTo>
                  <a:pt x="52628" y="69887"/>
                </a:lnTo>
                <a:lnTo>
                  <a:pt x="77863" y="74446"/>
                </a:lnTo>
                <a:lnTo>
                  <a:pt x="79578" y="69556"/>
                </a:lnTo>
                <a:lnTo>
                  <a:pt x="81826" y="66140"/>
                </a:lnTo>
                <a:lnTo>
                  <a:pt x="87363" y="62254"/>
                </a:lnTo>
                <a:lnTo>
                  <a:pt x="91224" y="61276"/>
                </a:lnTo>
                <a:lnTo>
                  <a:pt x="141334" y="61276"/>
                </a:lnTo>
                <a:lnTo>
                  <a:pt x="141160" y="60108"/>
                </a:lnTo>
                <a:lnTo>
                  <a:pt x="136207" y="51065"/>
                </a:lnTo>
                <a:lnTo>
                  <a:pt x="131940" y="47344"/>
                </a:lnTo>
                <a:lnTo>
                  <a:pt x="118961" y="42087"/>
                </a:lnTo>
                <a:lnTo>
                  <a:pt x="107284" y="40635"/>
                </a:lnTo>
                <a:lnTo>
                  <a:pt x="89201" y="40406"/>
                </a:lnTo>
                <a:close/>
              </a:path>
              <a:path w="393700" h="149860">
                <a:moveTo>
                  <a:pt x="254110" y="61276"/>
                </a:moveTo>
                <a:lnTo>
                  <a:pt x="216280" y="61276"/>
                </a:lnTo>
                <a:lnTo>
                  <a:pt x="221259" y="62419"/>
                </a:lnTo>
                <a:lnTo>
                  <a:pt x="226542" y="66966"/>
                </a:lnTo>
                <a:lnTo>
                  <a:pt x="227863" y="70776"/>
                </a:lnTo>
                <a:lnTo>
                  <a:pt x="227863" y="76122"/>
                </a:lnTo>
                <a:lnTo>
                  <a:pt x="226432" y="79460"/>
                </a:lnTo>
                <a:lnTo>
                  <a:pt x="216122" y="82492"/>
                </a:lnTo>
                <a:lnTo>
                  <a:pt x="200837" y="85723"/>
                </a:lnTo>
                <a:lnTo>
                  <a:pt x="191211" y="87578"/>
                </a:lnTo>
                <a:lnTo>
                  <a:pt x="183832" y="89737"/>
                </a:lnTo>
                <a:lnTo>
                  <a:pt x="173608" y="94677"/>
                </a:lnTo>
                <a:lnTo>
                  <a:pt x="169633" y="98246"/>
                </a:lnTo>
                <a:lnTo>
                  <a:pt x="163957" y="107542"/>
                </a:lnTo>
                <a:lnTo>
                  <a:pt x="162534" y="112838"/>
                </a:lnTo>
                <a:lnTo>
                  <a:pt x="162535" y="118967"/>
                </a:lnTo>
                <a:lnTo>
                  <a:pt x="165057" y="131285"/>
                </a:lnTo>
                <a:lnTo>
                  <a:pt x="173063" y="142090"/>
                </a:lnTo>
                <a:lnTo>
                  <a:pt x="183752" y="147918"/>
                </a:lnTo>
                <a:lnTo>
                  <a:pt x="197472" y="149858"/>
                </a:lnTo>
                <a:lnTo>
                  <a:pt x="203606" y="149858"/>
                </a:lnTo>
                <a:lnTo>
                  <a:pt x="209384" y="148703"/>
                </a:lnTo>
                <a:lnTo>
                  <a:pt x="220205" y="144080"/>
                </a:lnTo>
                <a:lnTo>
                  <a:pt x="225285" y="140626"/>
                </a:lnTo>
                <a:lnTo>
                  <a:pt x="230035" y="136003"/>
                </a:lnTo>
                <a:lnTo>
                  <a:pt x="256741" y="136003"/>
                </a:lnTo>
                <a:lnTo>
                  <a:pt x="255578" y="130262"/>
                </a:lnTo>
                <a:lnTo>
                  <a:pt x="201294" y="130262"/>
                </a:lnTo>
                <a:lnTo>
                  <a:pt x="197599" y="128840"/>
                </a:lnTo>
                <a:lnTo>
                  <a:pt x="191795" y="123163"/>
                </a:lnTo>
                <a:lnTo>
                  <a:pt x="190347" y="119798"/>
                </a:lnTo>
                <a:lnTo>
                  <a:pt x="190347" y="111949"/>
                </a:lnTo>
                <a:lnTo>
                  <a:pt x="218655" y="99617"/>
                </a:lnTo>
                <a:lnTo>
                  <a:pt x="224294" y="98195"/>
                </a:lnTo>
                <a:lnTo>
                  <a:pt x="227863" y="97001"/>
                </a:lnTo>
                <a:lnTo>
                  <a:pt x="255019" y="97001"/>
                </a:lnTo>
                <a:lnTo>
                  <a:pt x="255121" y="85723"/>
                </a:lnTo>
                <a:lnTo>
                  <a:pt x="255168" y="68401"/>
                </a:lnTo>
                <a:lnTo>
                  <a:pt x="254110" y="61276"/>
                </a:lnTo>
                <a:close/>
              </a:path>
              <a:path w="393700" h="149860">
                <a:moveTo>
                  <a:pt x="256741" y="136003"/>
                </a:moveTo>
                <a:lnTo>
                  <a:pt x="230035" y="136003"/>
                </a:lnTo>
                <a:lnTo>
                  <a:pt x="230238" y="136523"/>
                </a:lnTo>
                <a:lnTo>
                  <a:pt x="232079" y="142899"/>
                </a:lnTo>
                <a:lnTo>
                  <a:pt x="232968" y="145629"/>
                </a:lnTo>
                <a:lnTo>
                  <a:pt x="233692" y="147484"/>
                </a:lnTo>
                <a:lnTo>
                  <a:pt x="261213" y="147484"/>
                </a:lnTo>
                <a:lnTo>
                  <a:pt x="258775" y="142467"/>
                </a:lnTo>
                <a:lnTo>
                  <a:pt x="257098" y="137768"/>
                </a:lnTo>
                <a:lnTo>
                  <a:pt x="256741" y="136003"/>
                </a:lnTo>
                <a:close/>
              </a:path>
              <a:path w="393700" h="149860">
                <a:moveTo>
                  <a:pt x="255019" y="97001"/>
                </a:moveTo>
                <a:lnTo>
                  <a:pt x="227863" y="97001"/>
                </a:lnTo>
                <a:lnTo>
                  <a:pt x="227863" y="109218"/>
                </a:lnTo>
                <a:lnTo>
                  <a:pt x="227495" y="113727"/>
                </a:lnTo>
                <a:lnTo>
                  <a:pt x="226771" y="116102"/>
                </a:lnTo>
                <a:lnTo>
                  <a:pt x="225717" y="119734"/>
                </a:lnTo>
                <a:lnTo>
                  <a:pt x="223507" y="122807"/>
                </a:lnTo>
                <a:lnTo>
                  <a:pt x="220141" y="125309"/>
                </a:lnTo>
                <a:lnTo>
                  <a:pt x="215582" y="128611"/>
                </a:lnTo>
                <a:lnTo>
                  <a:pt x="210807" y="130262"/>
                </a:lnTo>
                <a:lnTo>
                  <a:pt x="255578" y="130262"/>
                </a:lnTo>
                <a:lnTo>
                  <a:pt x="255320" y="128992"/>
                </a:lnTo>
                <a:lnTo>
                  <a:pt x="254940" y="123163"/>
                </a:lnTo>
                <a:lnTo>
                  <a:pt x="255019" y="97001"/>
                </a:lnTo>
                <a:close/>
              </a:path>
              <a:path w="393700" h="149860">
                <a:moveTo>
                  <a:pt x="201983" y="40406"/>
                </a:moveTo>
                <a:lnTo>
                  <a:pt x="189268" y="42974"/>
                </a:lnTo>
                <a:lnTo>
                  <a:pt x="178913" y="48166"/>
                </a:lnTo>
                <a:lnTo>
                  <a:pt x="170793" y="57265"/>
                </a:lnTo>
                <a:lnTo>
                  <a:pt x="165404" y="69887"/>
                </a:lnTo>
                <a:lnTo>
                  <a:pt x="190639" y="74446"/>
                </a:lnTo>
                <a:lnTo>
                  <a:pt x="192354" y="69556"/>
                </a:lnTo>
                <a:lnTo>
                  <a:pt x="194602" y="66140"/>
                </a:lnTo>
                <a:lnTo>
                  <a:pt x="200139" y="62254"/>
                </a:lnTo>
                <a:lnTo>
                  <a:pt x="204000" y="61276"/>
                </a:lnTo>
                <a:lnTo>
                  <a:pt x="254110" y="61276"/>
                </a:lnTo>
                <a:lnTo>
                  <a:pt x="253936" y="60108"/>
                </a:lnTo>
                <a:lnTo>
                  <a:pt x="248983" y="51065"/>
                </a:lnTo>
                <a:lnTo>
                  <a:pt x="244716" y="47344"/>
                </a:lnTo>
                <a:lnTo>
                  <a:pt x="231739" y="42088"/>
                </a:lnTo>
                <a:lnTo>
                  <a:pt x="220063" y="40635"/>
                </a:lnTo>
                <a:lnTo>
                  <a:pt x="201983" y="40406"/>
                </a:lnTo>
                <a:close/>
              </a:path>
              <a:path w="393700" h="149860">
                <a:moveTo>
                  <a:pt x="303910" y="97496"/>
                </a:moveTo>
                <a:lnTo>
                  <a:pt x="275412" y="100278"/>
                </a:lnTo>
                <a:lnTo>
                  <a:pt x="276031" y="104598"/>
                </a:lnTo>
                <a:lnTo>
                  <a:pt x="279560" y="117683"/>
                </a:lnTo>
                <a:lnTo>
                  <a:pt x="312578" y="146991"/>
                </a:lnTo>
                <a:lnTo>
                  <a:pt x="343453" y="149780"/>
                </a:lnTo>
                <a:lnTo>
                  <a:pt x="356249" y="148002"/>
                </a:lnTo>
                <a:lnTo>
                  <a:pt x="367544" y="144476"/>
                </a:lnTo>
                <a:lnTo>
                  <a:pt x="378411" y="137767"/>
                </a:lnTo>
                <a:lnTo>
                  <a:pt x="386842" y="127963"/>
                </a:lnTo>
                <a:lnTo>
                  <a:pt x="387999" y="125309"/>
                </a:lnTo>
                <a:lnTo>
                  <a:pt x="326682" y="125309"/>
                </a:lnTo>
                <a:lnTo>
                  <a:pt x="319608" y="123074"/>
                </a:lnTo>
                <a:lnTo>
                  <a:pt x="309105" y="114095"/>
                </a:lnTo>
                <a:lnTo>
                  <a:pt x="305625" y="107072"/>
                </a:lnTo>
                <a:lnTo>
                  <a:pt x="303910" y="97496"/>
                </a:lnTo>
                <a:close/>
              </a:path>
              <a:path w="393700" h="149860">
                <a:moveTo>
                  <a:pt x="329535" y="0"/>
                </a:moveTo>
                <a:lnTo>
                  <a:pt x="291134" y="13232"/>
                </a:lnTo>
                <a:lnTo>
                  <a:pt x="280657" y="33006"/>
                </a:lnTo>
                <a:lnTo>
                  <a:pt x="280713" y="41845"/>
                </a:lnTo>
                <a:lnTo>
                  <a:pt x="300852" y="74387"/>
                </a:lnTo>
                <a:lnTo>
                  <a:pt x="339280" y="86981"/>
                </a:lnTo>
                <a:lnTo>
                  <a:pt x="347103" y="89089"/>
                </a:lnTo>
                <a:lnTo>
                  <a:pt x="355549" y="92061"/>
                </a:lnTo>
                <a:lnTo>
                  <a:pt x="359054" y="94156"/>
                </a:lnTo>
                <a:lnTo>
                  <a:pt x="363080" y="98970"/>
                </a:lnTo>
                <a:lnTo>
                  <a:pt x="364083" y="101891"/>
                </a:lnTo>
                <a:lnTo>
                  <a:pt x="364083" y="110666"/>
                </a:lnTo>
                <a:lnTo>
                  <a:pt x="361696" y="115327"/>
                </a:lnTo>
                <a:lnTo>
                  <a:pt x="352132" y="123315"/>
                </a:lnTo>
                <a:lnTo>
                  <a:pt x="345020" y="125309"/>
                </a:lnTo>
                <a:lnTo>
                  <a:pt x="387999" y="125309"/>
                </a:lnTo>
                <a:lnTo>
                  <a:pt x="391742" y="116719"/>
                </a:lnTo>
                <a:lnTo>
                  <a:pt x="393355" y="103382"/>
                </a:lnTo>
                <a:lnTo>
                  <a:pt x="391420" y="91340"/>
                </a:lnTo>
                <a:lnTo>
                  <a:pt x="363361" y="63775"/>
                </a:lnTo>
                <a:lnTo>
                  <a:pt x="335337" y="55791"/>
                </a:lnTo>
                <a:lnTo>
                  <a:pt x="321058" y="51432"/>
                </a:lnTo>
                <a:lnTo>
                  <a:pt x="313016" y="47230"/>
                </a:lnTo>
                <a:lnTo>
                  <a:pt x="310121" y="44779"/>
                </a:lnTo>
                <a:lnTo>
                  <a:pt x="308660" y="41845"/>
                </a:lnTo>
                <a:lnTo>
                  <a:pt x="308660" y="34657"/>
                </a:lnTo>
                <a:lnTo>
                  <a:pt x="310210" y="31647"/>
                </a:lnTo>
                <a:lnTo>
                  <a:pt x="313321" y="29412"/>
                </a:lnTo>
                <a:lnTo>
                  <a:pt x="318135" y="25906"/>
                </a:lnTo>
                <a:lnTo>
                  <a:pt x="324802" y="24167"/>
                </a:lnTo>
                <a:lnTo>
                  <a:pt x="383342" y="24167"/>
                </a:lnTo>
                <a:lnTo>
                  <a:pt x="380130" y="18692"/>
                </a:lnTo>
                <a:lnTo>
                  <a:pt x="369117" y="7863"/>
                </a:lnTo>
                <a:lnTo>
                  <a:pt x="358901" y="3458"/>
                </a:lnTo>
                <a:lnTo>
                  <a:pt x="345870" y="834"/>
                </a:lnTo>
                <a:lnTo>
                  <a:pt x="329535" y="0"/>
                </a:lnTo>
                <a:close/>
              </a:path>
              <a:path w="393700" h="149860">
                <a:moveTo>
                  <a:pt x="383342" y="24167"/>
                </a:moveTo>
                <a:lnTo>
                  <a:pt x="341553" y="24167"/>
                </a:lnTo>
                <a:lnTo>
                  <a:pt x="347738" y="25792"/>
                </a:lnTo>
                <a:lnTo>
                  <a:pt x="355993" y="32333"/>
                </a:lnTo>
                <a:lnTo>
                  <a:pt x="358673" y="37692"/>
                </a:lnTo>
                <a:lnTo>
                  <a:pt x="359930" y="45147"/>
                </a:lnTo>
                <a:lnTo>
                  <a:pt x="389046" y="40864"/>
                </a:lnTo>
                <a:lnTo>
                  <a:pt x="386446" y="29457"/>
                </a:lnTo>
                <a:lnTo>
                  <a:pt x="383342" y="24167"/>
                </a:lnTo>
                <a:close/>
              </a:path>
            </a:pathLst>
          </a:custGeom>
          <a:solidFill>
            <a:srgbClr val="006A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90727" y="3819144"/>
            <a:ext cx="594360" cy="5943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33298" y="3838828"/>
            <a:ext cx="508736" cy="5086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164336" y="2939795"/>
            <a:ext cx="716280" cy="7162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206830" y="2959607"/>
            <a:ext cx="630986" cy="6309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44651" y="3486911"/>
            <a:ext cx="1114044" cy="4450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72668" y="3471671"/>
            <a:ext cx="914400" cy="5333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50975" y="3592067"/>
            <a:ext cx="501395" cy="1630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58780" y="3598876"/>
            <a:ext cx="487045" cy="149860"/>
          </a:xfrm>
          <a:custGeom>
            <a:avLst/>
            <a:gdLst/>
            <a:ahLst/>
            <a:cxnLst/>
            <a:rect l="l" t="t" r="r" b="b"/>
            <a:pathLst>
              <a:path w="487044" h="149860">
                <a:moveTo>
                  <a:pt x="59762" y="247"/>
                </a:moveTo>
                <a:lnTo>
                  <a:pt x="14471" y="24246"/>
                </a:lnTo>
                <a:lnTo>
                  <a:pt x="327" y="70210"/>
                </a:lnTo>
                <a:lnTo>
                  <a:pt x="0" y="88006"/>
                </a:lnTo>
                <a:lnTo>
                  <a:pt x="2343" y="100562"/>
                </a:lnTo>
                <a:lnTo>
                  <a:pt x="21769" y="133909"/>
                </a:lnTo>
                <a:lnTo>
                  <a:pt x="70747" y="149756"/>
                </a:lnTo>
                <a:lnTo>
                  <a:pt x="83428" y="147853"/>
                </a:lnTo>
                <a:lnTo>
                  <a:pt x="95186" y="143530"/>
                </a:lnTo>
                <a:lnTo>
                  <a:pt x="106379" y="136478"/>
                </a:lnTo>
                <a:lnTo>
                  <a:pt x="114479" y="127679"/>
                </a:lnTo>
                <a:lnTo>
                  <a:pt x="116448" y="124293"/>
                </a:lnTo>
                <a:lnTo>
                  <a:pt x="58569" y="124293"/>
                </a:lnTo>
                <a:lnTo>
                  <a:pt x="47504" y="119669"/>
                </a:lnTo>
                <a:lnTo>
                  <a:pt x="36721" y="109333"/>
                </a:lnTo>
                <a:lnTo>
                  <a:pt x="32755" y="99755"/>
                </a:lnTo>
                <a:lnTo>
                  <a:pt x="30395" y="86676"/>
                </a:lnTo>
                <a:lnTo>
                  <a:pt x="29652" y="69487"/>
                </a:lnTo>
                <a:lnTo>
                  <a:pt x="31260" y="55705"/>
                </a:lnTo>
                <a:lnTo>
                  <a:pt x="35230" y="44034"/>
                </a:lnTo>
                <a:lnTo>
                  <a:pt x="41952" y="34037"/>
                </a:lnTo>
                <a:lnTo>
                  <a:pt x="52678" y="27204"/>
                </a:lnTo>
                <a:lnTo>
                  <a:pt x="65791" y="24941"/>
                </a:lnTo>
                <a:lnTo>
                  <a:pt x="117711" y="24941"/>
                </a:lnTo>
                <a:lnTo>
                  <a:pt x="117151" y="23855"/>
                </a:lnTo>
                <a:lnTo>
                  <a:pt x="108978" y="14246"/>
                </a:lnTo>
                <a:lnTo>
                  <a:pt x="100086" y="7971"/>
                </a:lnTo>
                <a:lnTo>
                  <a:pt x="89328" y="3536"/>
                </a:lnTo>
                <a:lnTo>
                  <a:pt x="76091" y="956"/>
                </a:lnTo>
                <a:lnTo>
                  <a:pt x="59762" y="247"/>
                </a:lnTo>
                <a:close/>
              </a:path>
              <a:path w="487044" h="149860">
                <a:moveTo>
                  <a:pt x="97364" y="94156"/>
                </a:moveTo>
                <a:lnTo>
                  <a:pt x="58569" y="124293"/>
                </a:lnTo>
                <a:lnTo>
                  <a:pt x="116448" y="124293"/>
                </a:lnTo>
                <a:lnTo>
                  <a:pt x="120943" y="116562"/>
                </a:lnTo>
                <a:lnTo>
                  <a:pt x="125774" y="103173"/>
                </a:lnTo>
                <a:lnTo>
                  <a:pt x="97364" y="94156"/>
                </a:lnTo>
                <a:close/>
              </a:path>
              <a:path w="487044" h="149860">
                <a:moveTo>
                  <a:pt x="117711" y="24941"/>
                </a:moveTo>
                <a:lnTo>
                  <a:pt x="73577" y="24941"/>
                </a:lnTo>
                <a:lnTo>
                  <a:pt x="80193" y="27100"/>
                </a:lnTo>
                <a:lnTo>
                  <a:pt x="85642" y="31418"/>
                </a:lnTo>
                <a:lnTo>
                  <a:pt x="91090" y="35863"/>
                </a:lnTo>
                <a:lnTo>
                  <a:pt x="94659" y="41705"/>
                </a:lnTo>
                <a:lnTo>
                  <a:pt x="96373" y="49325"/>
                </a:lnTo>
                <a:lnTo>
                  <a:pt x="122954" y="35109"/>
                </a:lnTo>
                <a:lnTo>
                  <a:pt x="117711" y="24941"/>
                </a:lnTo>
                <a:close/>
              </a:path>
              <a:path w="487044" h="149860">
                <a:moveTo>
                  <a:pt x="234886" y="61263"/>
                </a:moveTo>
                <a:lnTo>
                  <a:pt x="197059" y="61263"/>
                </a:lnTo>
                <a:lnTo>
                  <a:pt x="202037" y="62406"/>
                </a:lnTo>
                <a:lnTo>
                  <a:pt x="207320" y="66978"/>
                </a:lnTo>
                <a:lnTo>
                  <a:pt x="208641" y="70788"/>
                </a:lnTo>
                <a:lnTo>
                  <a:pt x="208641" y="76122"/>
                </a:lnTo>
                <a:lnTo>
                  <a:pt x="207224" y="79458"/>
                </a:lnTo>
                <a:lnTo>
                  <a:pt x="196912" y="82437"/>
                </a:lnTo>
                <a:lnTo>
                  <a:pt x="181615" y="85647"/>
                </a:lnTo>
                <a:lnTo>
                  <a:pt x="171989" y="87552"/>
                </a:lnTo>
                <a:lnTo>
                  <a:pt x="164610" y="89711"/>
                </a:lnTo>
                <a:lnTo>
                  <a:pt x="159492" y="92124"/>
                </a:lnTo>
                <a:lnTo>
                  <a:pt x="154387" y="94664"/>
                </a:lnTo>
                <a:lnTo>
                  <a:pt x="150412" y="98220"/>
                </a:lnTo>
                <a:lnTo>
                  <a:pt x="147567" y="102919"/>
                </a:lnTo>
                <a:lnTo>
                  <a:pt x="144735" y="107491"/>
                </a:lnTo>
                <a:lnTo>
                  <a:pt x="143312" y="112825"/>
                </a:lnTo>
                <a:lnTo>
                  <a:pt x="143312" y="118922"/>
                </a:lnTo>
                <a:lnTo>
                  <a:pt x="145823" y="131233"/>
                </a:lnTo>
                <a:lnTo>
                  <a:pt x="153830" y="142048"/>
                </a:lnTo>
                <a:lnTo>
                  <a:pt x="164522" y="147849"/>
                </a:lnTo>
                <a:lnTo>
                  <a:pt x="178250" y="149782"/>
                </a:lnTo>
                <a:lnTo>
                  <a:pt x="184384" y="149782"/>
                </a:lnTo>
                <a:lnTo>
                  <a:pt x="190163" y="148639"/>
                </a:lnTo>
                <a:lnTo>
                  <a:pt x="200983" y="144067"/>
                </a:lnTo>
                <a:lnTo>
                  <a:pt x="206063" y="140638"/>
                </a:lnTo>
                <a:lnTo>
                  <a:pt x="210813" y="135939"/>
                </a:lnTo>
                <a:lnTo>
                  <a:pt x="237516" y="135939"/>
                </a:lnTo>
                <a:lnTo>
                  <a:pt x="236356" y="130224"/>
                </a:lnTo>
                <a:lnTo>
                  <a:pt x="182085" y="130224"/>
                </a:lnTo>
                <a:lnTo>
                  <a:pt x="178390" y="128827"/>
                </a:lnTo>
                <a:lnTo>
                  <a:pt x="175481" y="126033"/>
                </a:lnTo>
                <a:lnTo>
                  <a:pt x="172573" y="123112"/>
                </a:lnTo>
                <a:lnTo>
                  <a:pt x="171125" y="119810"/>
                </a:lnTo>
                <a:lnTo>
                  <a:pt x="171125" y="111936"/>
                </a:lnTo>
                <a:lnTo>
                  <a:pt x="172941" y="108634"/>
                </a:lnTo>
                <a:lnTo>
                  <a:pt x="178948" y="104443"/>
                </a:lnTo>
                <a:lnTo>
                  <a:pt x="183990" y="102919"/>
                </a:lnTo>
                <a:lnTo>
                  <a:pt x="199434" y="99617"/>
                </a:lnTo>
                <a:lnTo>
                  <a:pt x="205072" y="98220"/>
                </a:lnTo>
                <a:lnTo>
                  <a:pt x="208641" y="96950"/>
                </a:lnTo>
                <a:lnTo>
                  <a:pt x="235804" y="96950"/>
                </a:lnTo>
                <a:lnTo>
                  <a:pt x="235910" y="85647"/>
                </a:lnTo>
                <a:lnTo>
                  <a:pt x="235959" y="68375"/>
                </a:lnTo>
                <a:lnTo>
                  <a:pt x="234886" y="61263"/>
                </a:lnTo>
                <a:close/>
              </a:path>
              <a:path w="487044" h="149860">
                <a:moveTo>
                  <a:pt x="237516" y="135939"/>
                </a:moveTo>
                <a:lnTo>
                  <a:pt x="210813" y="135939"/>
                </a:lnTo>
                <a:lnTo>
                  <a:pt x="211016" y="136447"/>
                </a:lnTo>
                <a:lnTo>
                  <a:pt x="212857" y="142924"/>
                </a:lnTo>
                <a:lnTo>
                  <a:pt x="213746" y="145591"/>
                </a:lnTo>
                <a:lnTo>
                  <a:pt x="214470" y="147496"/>
                </a:lnTo>
                <a:lnTo>
                  <a:pt x="241991" y="147496"/>
                </a:lnTo>
                <a:lnTo>
                  <a:pt x="239553" y="142416"/>
                </a:lnTo>
                <a:lnTo>
                  <a:pt x="237876" y="137717"/>
                </a:lnTo>
                <a:lnTo>
                  <a:pt x="237516" y="135939"/>
                </a:lnTo>
                <a:close/>
              </a:path>
              <a:path w="487044" h="149860">
                <a:moveTo>
                  <a:pt x="235804" y="96950"/>
                </a:moveTo>
                <a:lnTo>
                  <a:pt x="208641" y="96950"/>
                </a:lnTo>
                <a:lnTo>
                  <a:pt x="208641" y="109142"/>
                </a:lnTo>
                <a:lnTo>
                  <a:pt x="208273" y="113714"/>
                </a:lnTo>
                <a:lnTo>
                  <a:pt x="191585" y="130224"/>
                </a:lnTo>
                <a:lnTo>
                  <a:pt x="236356" y="130224"/>
                </a:lnTo>
                <a:lnTo>
                  <a:pt x="236098" y="128954"/>
                </a:lnTo>
                <a:lnTo>
                  <a:pt x="235720" y="123112"/>
                </a:lnTo>
                <a:lnTo>
                  <a:pt x="235804" y="96950"/>
                </a:lnTo>
                <a:close/>
              </a:path>
              <a:path w="487044" h="149860">
                <a:moveTo>
                  <a:pt x="182730" y="40345"/>
                </a:moveTo>
                <a:lnTo>
                  <a:pt x="170028" y="42960"/>
                </a:lnTo>
                <a:lnTo>
                  <a:pt x="159668" y="48149"/>
                </a:lnTo>
                <a:lnTo>
                  <a:pt x="151563" y="57251"/>
                </a:lnTo>
                <a:lnTo>
                  <a:pt x="146182" y="69899"/>
                </a:lnTo>
                <a:lnTo>
                  <a:pt x="171430" y="74471"/>
                </a:lnTo>
                <a:lnTo>
                  <a:pt x="173145" y="69518"/>
                </a:lnTo>
                <a:lnTo>
                  <a:pt x="175380" y="66089"/>
                </a:lnTo>
                <a:lnTo>
                  <a:pt x="180930" y="62279"/>
                </a:lnTo>
                <a:lnTo>
                  <a:pt x="184790" y="61263"/>
                </a:lnTo>
                <a:lnTo>
                  <a:pt x="234886" y="61263"/>
                </a:lnTo>
                <a:lnTo>
                  <a:pt x="234714" y="60120"/>
                </a:lnTo>
                <a:lnTo>
                  <a:pt x="200817" y="40579"/>
                </a:lnTo>
                <a:lnTo>
                  <a:pt x="182730" y="40345"/>
                </a:lnTo>
                <a:close/>
              </a:path>
              <a:path w="487044" h="149860">
                <a:moveTo>
                  <a:pt x="347699" y="61263"/>
                </a:moveTo>
                <a:lnTo>
                  <a:pt x="309835" y="61263"/>
                </a:lnTo>
                <a:lnTo>
                  <a:pt x="314775" y="62406"/>
                </a:lnTo>
                <a:lnTo>
                  <a:pt x="320109" y="66978"/>
                </a:lnTo>
                <a:lnTo>
                  <a:pt x="321379" y="70788"/>
                </a:lnTo>
                <a:lnTo>
                  <a:pt x="321379" y="76122"/>
                </a:lnTo>
                <a:lnTo>
                  <a:pt x="319997" y="79451"/>
                </a:lnTo>
                <a:lnTo>
                  <a:pt x="309710" y="82433"/>
                </a:lnTo>
                <a:lnTo>
                  <a:pt x="294391" y="85647"/>
                </a:lnTo>
                <a:lnTo>
                  <a:pt x="284765" y="87552"/>
                </a:lnTo>
                <a:lnTo>
                  <a:pt x="277386" y="89711"/>
                </a:lnTo>
                <a:lnTo>
                  <a:pt x="272268" y="92124"/>
                </a:lnTo>
                <a:lnTo>
                  <a:pt x="267163" y="94664"/>
                </a:lnTo>
                <a:lnTo>
                  <a:pt x="263188" y="98220"/>
                </a:lnTo>
                <a:lnTo>
                  <a:pt x="260343" y="102919"/>
                </a:lnTo>
                <a:lnTo>
                  <a:pt x="257511" y="107491"/>
                </a:lnTo>
                <a:lnTo>
                  <a:pt x="256088" y="112825"/>
                </a:lnTo>
                <a:lnTo>
                  <a:pt x="256088" y="118922"/>
                </a:lnTo>
                <a:lnTo>
                  <a:pt x="258599" y="131233"/>
                </a:lnTo>
                <a:lnTo>
                  <a:pt x="266606" y="142048"/>
                </a:lnTo>
                <a:lnTo>
                  <a:pt x="277298" y="147849"/>
                </a:lnTo>
                <a:lnTo>
                  <a:pt x="291026" y="149782"/>
                </a:lnTo>
                <a:lnTo>
                  <a:pt x="297160" y="149782"/>
                </a:lnTo>
                <a:lnTo>
                  <a:pt x="302939" y="148639"/>
                </a:lnTo>
                <a:lnTo>
                  <a:pt x="313759" y="144067"/>
                </a:lnTo>
                <a:lnTo>
                  <a:pt x="318839" y="140638"/>
                </a:lnTo>
                <a:lnTo>
                  <a:pt x="323538" y="135939"/>
                </a:lnTo>
                <a:lnTo>
                  <a:pt x="350355" y="135939"/>
                </a:lnTo>
                <a:lnTo>
                  <a:pt x="349196" y="130224"/>
                </a:lnTo>
                <a:lnTo>
                  <a:pt x="294861" y="130224"/>
                </a:lnTo>
                <a:lnTo>
                  <a:pt x="291166" y="128827"/>
                </a:lnTo>
                <a:lnTo>
                  <a:pt x="288257" y="126033"/>
                </a:lnTo>
                <a:lnTo>
                  <a:pt x="285349" y="123112"/>
                </a:lnTo>
                <a:lnTo>
                  <a:pt x="283901" y="119810"/>
                </a:lnTo>
                <a:lnTo>
                  <a:pt x="283901" y="111936"/>
                </a:lnTo>
                <a:lnTo>
                  <a:pt x="285717" y="108634"/>
                </a:lnTo>
                <a:lnTo>
                  <a:pt x="291724" y="104443"/>
                </a:lnTo>
                <a:lnTo>
                  <a:pt x="296766" y="102919"/>
                </a:lnTo>
                <a:lnTo>
                  <a:pt x="312235" y="99617"/>
                </a:lnTo>
                <a:lnTo>
                  <a:pt x="317823" y="98220"/>
                </a:lnTo>
                <a:lnTo>
                  <a:pt x="321379" y="96950"/>
                </a:lnTo>
                <a:lnTo>
                  <a:pt x="348555" y="96950"/>
                </a:lnTo>
                <a:lnTo>
                  <a:pt x="348668" y="82433"/>
                </a:lnTo>
                <a:lnTo>
                  <a:pt x="348684" y="68375"/>
                </a:lnTo>
                <a:lnTo>
                  <a:pt x="347699" y="61263"/>
                </a:lnTo>
                <a:close/>
              </a:path>
              <a:path w="487044" h="149860">
                <a:moveTo>
                  <a:pt x="350355" y="135939"/>
                </a:moveTo>
                <a:lnTo>
                  <a:pt x="323538" y="135939"/>
                </a:lnTo>
                <a:lnTo>
                  <a:pt x="323792" y="136447"/>
                </a:lnTo>
                <a:lnTo>
                  <a:pt x="324202" y="137717"/>
                </a:lnTo>
                <a:lnTo>
                  <a:pt x="324554" y="139241"/>
                </a:lnTo>
                <a:lnTo>
                  <a:pt x="325697" y="142924"/>
                </a:lnTo>
                <a:lnTo>
                  <a:pt x="327221" y="147496"/>
                </a:lnTo>
                <a:lnTo>
                  <a:pt x="354780" y="147496"/>
                </a:lnTo>
                <a:lnTo>
                  <a:pt x="352367" y="142416"/>
                </a:lnTo>
                <a:lnTo>
                  <a:pt x="350716" y="137717"/>
                </a:lnTo>
                <a:lnTo>
                  <a:pt x="350355" y="135939"/>
                </a:lnTo>
                <a:close/>
              </a:path>
              <a:path w="487044" h="149860">
                <a:moveTo>
                  <a:pt x="348555" y="96950"/>
                </a:moveTo>
                <a:lnTo>
                  <a:pt x="321379" y="96950"/>
                </a:lnTo>
                <a:lnTo>
                  <a:pt x="321379" y="109142"/>
                </a:lnTo>
                <a:lnTo>
                  <a:pt x="320998" y="113714"/>
                </a:lnTo>
                <a:lnTo>
                  <a:pt x="304361" y="130224"/>
                </a:lnTo>
                <a:lnTo>
                  <a:pt x="349196" y="130224"/>
                </a:lnTo>
                <a:lnTo>
                  <a:pt x="348938" y="128954"/>
                </a:lnTo>
                <a:lnTo>
                  <a:pt x="348505" y="123112"/>
                </a:lnTo>
                <a:lnTo>
                  <a:pt x="348555" y="96950"/>
                </a:lnTo>
                <a:close/>
              </a:path>
              <a:path w="487044" h="149860">
                <a:moveTo>
                  <a:pt x="295506" y="40345"/>
                </a:moveTo>
                <a:lnTo>
                  <a:pt x="282804" y="42960"/>
                </a:lnTo>
                <a:lnTo>
                  <a:pt x="272444" y="48149"/>
                </a:lnTo>
                <a:lnTo>
                  <a:pt x="264339" y="57251"/>
                </a:lnTo>
                <a:lnTo>
                  <a:pt x="258958" y="69899"/>
                </a:lnTo>
                <a:lnTo>
                  <a:pt x="284206" y="74471"/>
                </a:lnTo>
                <a:lnTo>
                  <a:pt x="285921" y="69518"/>
                </a:lnTo>
                <a:lnTo>
                  <a:pt x="288156" y="66089"/>
                </a:lnTo>
                <a:lnTo>
                  <a:pt x="293706" y="62279"/>
                </a:lnTo>
                <a:lnTo>
                  <a:pt x="297566" y="61263"/>
                </a:lnTo>
                <a:lnTo>
                  <a:pt x="347699" y="61263"/>
                </a:lnTo>
                <a:lnTo>
                  <a:pt x="347541" y="60120"/>
                </a:lnTo>
                <a:lnTo>
                  <a:pt x="345001" y="55548"/>
                </a:lnTo>
                <a:lnTo>
                  <a:pt x="342588" y="51103"/>
                </a:lnTo>
                <a:lnTo>
                  <a:pt x="338270" y="47293"/>
                </a:lnTo>
                <a:lnTo>
                  <a:pt x="325262" y="42055"/>
                </a:lnTo>
                <a:lnTo>
                  <a:pt x="313607" y="40579"/>
                </a:lnTo>
                <a:lnTo>
                  <a:pt x="295506" y="40345"/>
                </a:lnTo>
                <a:close/>
              </a:path>
              <a:path w="487044" h="149860">
                <a:moveTo>
                  <a:pt x="397452" y="97458"/>
                </a:moveTo>
                <a:lnTo>
                  <a:pt x="369004" y="100252"/>
                </a:lnTo>
                <a:lnTo>
                  <a:pt x="369620" y="104581"/>
                </a:lnTo>
                <a:lnTo>
                  <a:pt x="373132" y="117673"/>
                </a:lnTo>
                <a:lnTo>
                  <a:pt x="406157" y="146996"/>
                </a:lnTo>
                <a:lnTo>
                  <a:pt x="436982" y="149765"/>
                </a:lnTo>
                <a:lnTo>
                  <a:pt x="449773" y="147974"/>
                </a:lnTo>
                <a:lnTo>
                  <a:pt x="461082" y="144426"/>
                </a:lnTo>
                <a:lnTo>
                  <a:pt x="471955" y="137726"/>
                </a:lnTo>
                <a:lnTo>
                  <a:pt x="480399" y="127934"/>
                </a:lnTo>
                <a:lnTo>
                  <a:pt x="481560" y="125271"/>
                </a:lnTo>
                <a:lnTo>
                  <a:pt x="420185" y="125271"/>
                </a:lnTo>
                <a:lnTo>
                  <a:pt x="413200" y="122985"/>
                </a:lnTo>
                <a:lnTo>
                  <a:pt x="407866" y="118540"/>
                </a:lnTo>
                <a:lnTo>
                  <a:pt x="402659" y="114095"/>
                </a:lnTo>
                <a:lnTo>
                  <a:pt x="399230" y="106983"/>
                </a:lnTo>
                <a:lnTo>
                  <a:pt x="397452" y="97458"/>
                </a:lnTo>
                <a:close/>
              </a:path>
              <a:path w="487044" h="149860">
                <a:moveTo>
                  <a:pt x="423062" y="0"/>
                </a:moveTo>
                <a:lnTo>
                  <a:pt x="384625" y="13257"/>
                </a:lnTo>
                <a:lnTo>
                  <a:pt x="374211" y="32942"/>
                </a:lnTo>
                <a:lnTo>
                  <a:pt x="374270" y="41832"/>
                </a:lnTo>
                <a:lnTo>
                  <a:pt x="394442" y="74368"/>
                </a:lnTo>
                <a:lnTo>
                  <a:pt x="432885" y="86917"/>
                </a:lnTo>
                <a:lnTo>
                  <a:pt x="440632" y="89076"/>
                </a:lnTo>
                <a:lnTo>
                  <a:pt x="457650" y="101903"/>
                </a:lnTo>
                <a:lnTo>
                  <a:pt x="457650" y="110666"/>
                </a:lnTo>
                <a:lnTo>
                  <a:pt x="455237" y="115365"/>
                </a:lnTo>
                <a:lnTo>
                  <a:pt x="450411" y="119302"/>
                </a:lnTo>
                <a:lnTo>
                  <a:pt x="445712" y="123239"/>
                </a:lnTo>
                <a:lnTo>
                  <a:pt x="438600" y="125271"/>
                </a:lnTo>
                <a:lnTo>
                  <a:pt x="481560" y="125271"/>
                </a:lnTo>
                <a:lnTo>
                  <a:pt x="485307" y="116675"/>
                </a:lnTo>
                <a:lnTo>
                  <a:pt x="486958" y="103362"/>
                </a:lnTo>
                <a:lnTo>
                  <a:pt x="484979" y="91320"/>
                </a:lnTo>
                <a:lnTo>
                  <a:pt x="456908" y="63778"/>
                </a:lnTo>
                <a:lnTo>
                  <a:pt x="428887" y="55789"/>
                </a:lnTo>
                <a:lnTo>
                  <a:pt x="414629" y="51411"/>
                </a:lnTo>
                <a:lnTo>
                  <a:pt x="406596" y="47166"/>
                </a:lnTo>
                <a:lnTo>
                  <a:pt x="403675" y="44753"/>
                </a:lnTo>
                <a:lnTo>
                  <a:pt x="402278" y="41832"/>
                </a:lnTo>
                <a:lnTo>
                  <a:pt x="402278" y="34593"/>
                </a:lnTo>
                <a:lnTo>
                  <a:pt x="403802" y="31672"/>
                </a:lnTo>
                <a:lnTo>
                  <a:pt x="406850" y="29386"/>
                </a:lnTo>
                <a:lnTo>
                  <a:pt x="411676" y="25830"/>
                </a:lnTo>
                <a:lnTo>
                  <a:pt x="418407" y="24179"/>
                </a:lnTo>
                <a:lnTo>
                  <a:pt x="476890" y="24179"/>
                </a:lnTo>
                <a:lnTo>
                  <a:pt x="473645" y="18653"/>
                </a:lnTo>
                <a:lnTo>
                  <a:pt x="462646" y="7811"/>
                </a:lnTo>
                <a:lnTo>
                  <a:pt x="452407" y="3425"/>
                </a:lnTo>
                <a:lnTo>
                  <a:pt x="439376" y="823"/>
                </a:lnTo>
                <a:lnTo>
                  <a:pt x="423062" y="0"/>
                </a:lnTo>
                <a:close/>
              </a:path>
              <a:path w="487044" h="149860">
                <a:moveTo>
                  <a:pt x="476890" y="24179"/>
                </a:moveTo>
                <a:lnTo>
                  <a:pt x="435171" y="24179"/>
                </a:lnTo>
                <a:lnTo>
                  <a:pt x="441267" y="25830"/>
                </a:lnTo>
                <a:lnTo>
                  <a:pt x="445458" y="29005"/>
                </a:lnTo>
                <a:lnTo>
                  <a:pt x="449522" y="32307"/>
                </a:lnTo>
                <a:lnTo>
                  <a:pt x="452189" y="37641"/>
                </a:lnTo>
                <a:lnTo>
                  <a:pt x="453459" y="45134"/>
                </a:lnTo>
                <a:lnTo>
                  <a:pt x="482597" y="40809"/>
                </a:lnTo>
                <a:lnTo>
                  <a:pt x="479947" y="29386"/>
                </a:lnTo>
                <a:lnTo>
                  <a:pt x="476890" y="24179"/>
                </a:lnTo>
                <a:close/>
              </a:path>
            </a:pathLst>
          </a:custGeom>
          <a:solidFill>
            <a:srgbClr val="006A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440"/>
              </a:lnSpc>
            </a:pPr>
            <a:r>
              <a:rPr dirty="0" sz="2200" spc="-15"/>
              <a:t>Hitachi</a:t>
            </a:r>
            <a:r>
              <a:rPr dirty="0" sz="2200" spc="25"/>
              <a:t> </a:t>
            </a:r>
            <a:r>
              <a:rPr dirty="0" sz="2200" spc="-15"/>
              <a:t>Data</a:t>
            </a:r>
            <a:r>
              <a:rPr dirty="0" sz="2200" spc="15"/>
              <a:t> </a:t>
            </a:r>
            <a:r>
              <a:rPr dirty="0" sz="2200" spc="-15"/>
              <a:t>S</a:t>
            </a:r>
            <a:r>
              <a:rPr dirty="0" sz="2200" spc="-40"/>
              <a:t>y</a:t>
            </a:r>
            <a:r>
              <a:rPr dirty="0" sz="2200" spc="-15"/>
              <a:t>stems</a:t>
            </a:r>
            <a:r>
              <a:rPr dirty="0" sz="2200" spc="25"/>
              <a:t> </a:t>
            </a:r>
            <a:r>
              <a:rPr dirty="0" sz="2200" spc="-15"/>
              <a:t>Strategy</a:t>
            </a:r>
            <a:endParaRPr sz="2200"/>
          </a:p>
          <a:p>
            <a:pPr marL="12700">
              <a:lnSpc>
                <a:spcPts val="2420"/>
              </a:lnSpc>
            </a:pPr>
            <a:r>
              <a:rPr dirty="0" sz="2200" spc="-15" b="0">
                <a:solidFill>
                  <a:srgbClr val="4D4D4D"/>
                </a:solidFill>
                <a:latin typeface="Arial"/>
                <a:cs typeface="Arial"/>
              </a:rPr>
              <a:t>From</a:t>
            </a:r>
            <a:r>
              <a:rPr dirty="0" sz="2200" spc="20" b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 sz="2200" spc="-10" b="0">
                <a:solidFill>
                  <a:srgbClr val="4D4D4D"/>
                </a:solidFill>
                <a:latin typeface="Arial"/>
                <a:cs typeface="Arial"/>
              </a:rPr>
              <a:t>Inf</a:t>
            </a:r>
            <a:r>
              <a:rPr dirty="0" sz="2200" spc="-10" b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dirty="0" sz="2200" spc="-15" b="0">
                <a:solidFill>
                  <a:srgbClr val="4D4D4D"/>
                </a:solidFill>
                <a:latin typeface="Arial"/>
                <a:cs typeface="Arial"/>
              </a:rPr>
              <a:t>rmation</a:t>
            </a:r>
            <a:r>
              <a:rPr dirty="0" sz="2200" spc="25" b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 sz="2200" spc="-10" b="0">
                <a:solidFill>
                  <a:srgbClr val="4D4D4D"/>
                </a:solidFill>
                <a:latin typeface="Arial"/>
                <a:cs typeface="Arial"/>
              </a:rPr>
              <a:t>Infra</a:t>
            </a:r>
            <a:r>
              <a:rPr dirty="0" sz="2200" spc="-10" b="0">
                <a:solidFill>
                  <a:srgbClr val="4D4D4D"/>
                </a:solidFill>
                <a:latin typeface="Arial"/>
                <a:cs typeface="Arial"/>
              </a:rPr>
              <a:t>s</a:t>
            </a:r>
            <a:r>
              <a:rPr dirty="0" sz="2200" spc="-10" b="0">
                <a:solidFill>
                  <a:srgbClr val="4D4D4D"/>
                </a:solidFill>
                <a:latin typeface="Arial"/>
                <a:cs typeface="Arial"/>
              </a:rPr>
              <a:t>tru</a:t>
            </a:r>
            <a:r>
              <a:rPr dirty="0" sz="2200" spc="-10" b="0">
                <a:solidFill>
                  <a:srgbClr val="4D4D4D"/>
                </a:solidFill>
                <a:latin typeface="Arial"/>
                <a:cs typeface="Arial"/>
              </a:rPr>
              <a:t>c</a:t>
            </a:r>
            <a:r>
              <a:rPr dirty="0" sz="2200" spc="-10" b="0">
                <a:solidFill>
                  <a:srgbClr val="4D4D4D"/>
                </a:solidFill>
                <a:latin typeface="Arial"/>
                <a:cs typeface="Arial"/>
              </a:rPr>
              <a:t>ture</a:t>
            </a:r>
            <a:r>
              <a:rPr dirty="0" sz="2200" spc="15" b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 sz="2200" spc="-10" b="0">
                <a:solidFill>
                  <a:srgbClr val="4D4D4D"/>
                </a:solidFill>
                <a:latin typeface="Arial"/>
                <a:cs typeface="Arial"/>
              </a:rPr>
              <a:t>to</a:t>
            </a:r>
            <a:r>
              <a:rPr dirty="0" sz="2200" spc="10" b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 sz="2200" spc="-15" b="0">
                <a:solidFill>
                  <a:srgbClr val="4D4D4D"/>
                </a:solidFill>
                <a:latin typeface="Arial"/>
                <a:cs typeface="Arial"/>
              </a:rPr>
              <a:t>Big</a:t>
            </a:r>
            <a:r>
              <a:rPr dirty="0" sz="2200" spc="-10" b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 sz="2200" spc="-15" b="0">
                <a:solidFill>
                  <a:srgbClr val="4D4D4D"/>
                </a:solidFill>
                <a:latin typeface="Arial"/>
                <a:cs typeface="Arial"/>
              </a:rPr>
              <a:t>Data</a:t>
            </a:r>
            <a:r>
              <a:rPr dirty="0" sz="2200" spc="15" b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 sz="2200" spc="-10" b="0">
                <a:solidFill>
                  <a:srgbClr val="4D4D4D"/>
                </a:solidFill>
                <a:latin typeface="Arial"/>
                <a:cs typeface="Arial"/>
              </a:rPr>
              <a:t>Solut</a:t>
            </a:r>
            <a:r>
              <a:rPr dirty="0" sz="2200" b="0">
                <a:solidFill>
                  <a:srgbClr val="4D4D4D"/>
                </a:solidFill>
                <a:latin typeface="Arial"/>
                <a:cs typeface="Arial"/>
              </a:rPr>
              <a:t>i</a:t>
            </a:r>
            <a:r>
              <a:rPr dirty="0" sz="2200" spc="-15" b="0">
                <a:solidFill>
                  <a:srgbClr val="4D4D4D"/>
                </a:solidFill>
                <a:latin typeface="Arial"/>
                <a:cs typeface="Arial"/>
              </a:rPr>
              <a:t>ons</a:t>
            </a:r>
            <a:endParaRPr sz="22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450592" y="2316479"/>
            <a:ext cx="6448044" cy="10088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424683" y="2473451"/>
            <a:ext cx="1860804" cy="7559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497327" y="2340864"/>
            <a:ext cx="6353937" cy="9144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497327" y="2340864"/>
            <a:ext cx="6354445" cy="914400"/>
          </a:xfrm>
          <a:custGeom>
            <a:avLst/>
            <a:gdLst/>
            <a:ahLst/>
            <a:cxnLst/>
            <a:rect l="l" t="t" r="r" b="b"/>
            <a:pathLst>
              <a:path w="6354445" h="914400">
                <a:moveTo>
                  <a:pt x="0" y="914400"/>
                </a:moveTo>
                <a:lnTo>
                  <a:pt x="6353937" y="914400"/>
                </a:lnTo>
                <a:lnTo>
                  <a:pt x="6353937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9525">
            <a:solidFill>
              <a:srgbClr val="008D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2576576" y="2576041"/>
            <a:ext cx="1489710" cy="472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600" spc="-25" b="1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600" spc="-18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z="1600" spc="-2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INTELLIGENCE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070472" y="2569464"/>
            <a:ext cx="1251585" cy="457200"/>
          </a:xfrm>
          <a:custGeom>
            <a:avLst/>
            <a:gdLst/>
            <a:ahLst/>
            <a:cxnLst/>
            <a:rect l="l" t="t" r="r" b="b"/>
            <a:pathLst>
              <a:path w="1251584" h="457200">
                <a:moveTo>
                  <a:pt x="0" y="457200"/>
                </a:moveTo>
                <a:lnTo>
                  <a:pt x="1251521" y="457200"/>
                </a:lnTo>
                <a:lnTo>
                  <a:pt x="1251521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6357365" y="2686016"/>
            <a:ext cx="68008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004654"/>
                </a:solidFill>
                <a:latin typeface="Arial"/>
                <a:cs typeface="Arial"/>
              </a:rPr>
              <a:t>Ident</a:t>
            </a:r>
            <a:r>
              <a:rPr dirty="0" sz="1600">
                <a:solidFill>
                  <a:srgbClr val="004654"/>
                </a:solidFill>
                <a:latin typeface="Arial"/>
                <a:cs typeface="Arial"/>
              </a:rPr>
              <a:t>i</a:t>
            </a:r>
            <a:r>
              <a:rPr dirty="0" sz="1600" spc="-10">
                <a:solidFill>
                  <a:srgbClr val="004654"/>
                </a:solidFill>
                <a:latin typeface="Arial"/>
                <a:cs typeface="Arial"/>
              </a:rPr>
              <a:t>fy</a:t>
            </a:r>
            <a:endParaRPr sz="16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472933" y="2569464"/>
            <a:ext cx="1251585" cy="457200"/>
          </a:xfrm>
          <a:custGeom>
            <a:avLst/>
            <a:gdLst/>
            <a:ahLst/>
            <a:cxnLst/>
            <a:rect l="l" t="t" r="r" b="b"/>
            <a:pathLst>
              <a:path w="1251584" h="457200">
                <a:moveTo>
                  <a:pt x="0" y="457200"/>
                </a:moveTo>
                <a:lnTo>
                  <a:pt x="1251521" y="457200"/>
                </a:lnTo>
                <a:lnTo>
                  <a:pt x="1251521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7726426" y="2686016"/>
            <a:ext cx="74612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004654"/>
                </a:solidFill>
                <a:latin typeface="Arial"/>
                <a:cs typeface="Arial"/>
              </a:rPr>
              <a:t>Ana</a:t>
            </a:r>
            <a:r>
              <a:rPr dirty="0" sz="1600">
                <a:solidFill>
                  <a:srgbClr val="004654"/>
                </a:solidFill>
                <a:latin typeface="Arial"/>
                <a:cs typeface="Arial"/>
              </a:rPr>
              <a:t>l</a:t>
            </a:r>
            <a:r>
              <a:rPr dirty="0" sz="1600" spc="-30">
                <a:solidFill>
                  <a:srgbClr val="004654"/>
                </a:solidFill>
                <a:latin typeface="Arial"/>
                <a:cs typeface="Arial"/>
              </a:rPr>
              <a:t>y</a:t>
            </a:r>
            <a:r>
              <a:rPr dirty="0" sz="1600" spc="-10">
                <a:solidFill>
                  <a:srgbClr val="004654"/>
                </a:solidFill>
                <a:latin typeface="Arial"/>
                <a:cs typeface="Arial"/>
              </a:rPr>
              <a:t>ze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660138" y="2569464"/>
            <a:ext cx="1251585" cy="457200"/>
          </a:xfrm>
          <a:custGeom>
            <a:avLst/>
            <a:gdLst/>
            <a:ahLst/>
            <a:cxnLst/>
            <a:rect l="l" t="t" r="r" b="b"/>
            <a:pathLst>
              <a:path w="1251585" h="457200">
                <a:moveTo>
                  <a:pt x="0" y="457200"/>
                </a:moveTo>
                <a:lnTo>
                  <a:pt x="1251521" y="457200"/>
                </a:lnTo>
                <a:lnTo>
                  <a:pt x="1251521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4804917" y="2686016"/>
            <a:ext cx="96075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004654"/>
                </a:solidFill>
                <a:latin typeface="Arial"/>
                <a:cs typeface="Arial"/>
              </a:rPr>
              <a:t>Aggregate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554480" y="3235451"/>
            <a:ext cx="7344156" cy="10088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528572" y="3392423"/>
            <a:ext cx="1839467" cy="7559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601724" y="3259391"/>
            <a:ext cx="7249541" cy="9144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601724" y="3259391"/>
            <a:ext cx="7249795" cy="914400"/>
          </a:xfrm>
          <a:custGeom>
            <a:avLst/>
            <a:gdLst/>
            <a:ahLst/>
            <a:cxnLst/>
            <a:rect l="l" t="t" r="r" b="b"/>
            <a:pathLst>
              <a:path w="7249795" h="914400">
                <a:moveTo>
                  <a:pt x="0" y="914400"/>
                </a:moveTo>
                <a:lnTo>
                  <a:pt x="7249541" y="914400"/>
                </a:lnTo>
                <a:lnTo>
                  <a:pt x="7249541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9525">
            <a:solidFill>
              <a:srgbClr val="00A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1680717" y="3495006"/>
            <a:ext cx="1479550" cy="472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2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NTENT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126738" y="3487991"/>
            <a:ext cx="1049655" cy="457200"/>
          </a:xfrm>
          <a:custGeom>
            <a:avLst/>
            <a:gdLst/>
            <a:ahLst/>
            <a:cxnLst/>
            <a:rect l="l" t="t" r="r" b="b"/>
            <a:pathLst>
              <a:path w="1049654" h="457200">
                <a:moveTo>
                  <a:pt x="0" y="457200"/>
                </a:moveTo>
                <a:lnTo>
                  <a:pt x="1049274" y="457200"/>
                </a:lnTo>
                <a:lnTo>
                  <a:pt x="1049274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4266057" y="3604734"/>
            <a:ext cx="77152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>
                <a:solidFill>
                  <a:srgbClr val="00524D"/>
                </a:solidFill>
                <a:latin typeface="Arial"/>
                <a:cs typeface="Arial"/>
              </a:rPr>
              <a:t>Mob</a:t>
            </a:r>
            <a:r>
              <a:rPr dirty="0" sz="1600">
                <a:solidFill>
                  <a:srgbClr val="00524D"/>
                </a:solidFill>
                <a:latin typeface="Arial"/>
                <a:cs typeface="Arial"/>
              </a:rPr>
              <a:t>i</a:t>
            </a:r>
            <a:r>
              <a:rPr dirty="0" sz="1600" spc="-10">
                <a:solidFill>
                  <a:srgbClr val="00524D"/>
                </a:solidFill>
                <a:latin typeface="Arial"/>
                <a:cs typeface="Arial"/>
              </a:rPr>
              <a:t>lize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314696" y="3487991"/>
            <a:ext cx="1049655" cy="457200"/>
          </a:xfrm>
          <a:custGeom>
            <a:avLst/>
            <a:gdLst/>
            <a:ahLst/>
            <a:cxnLst/>
            <a:rect l="l" t="t" r="r" b="b"/>
            <a:pathLst>
              <a:path w="1049654" h="457200">
                <a:moveTo>
                  <a:pt x="0" y="457200"/>
                </a:moveTo>
                <a:lnTo>
                  <a:pt x="1049274" y="457200"/>
                </a:lnTo>
                <a:lnTo>
                  <a:pt x="1049274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5505958" y="3604734"/>
            <a:ext cx="66865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00524D"/>
                </a:solidFill>
                <a:latin typeface="Arial"/>
                <a:cs typeface="Arial"/>
              </a:rPr>
              <a:t>Prote</a:t>
            </a:r>
            <a:r>
              <a:rPr dirty="0" sz="1600" spc="-5">
                <a:solidFill>
                  <a:srgbClr val="00524D"/>
                </a:solidFill>
                <a:latin typeface="Arial"/>
                <a:cs typeface="Arial"/>
              </a:rPr>
              <a:t>c</a:t>
            </a:r>
            <a:r>
              <a:rPr dirty="0" sz="1600" spc="-5">
                <a:solidFill>
                  <a:srgbClr val="00524D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513448" y="3487991"/>
            <a:ext cx="1049655" cy="457200"/>
          </a:xfrm>
          <a:custGeom>
            <a:avLst/>
            <a:gdLst/>
            <a:ahLst/>
            <a:cxnLst/>
            <a:rect l="l" t="t" r="r" b="b"/>
            <a:pathLst>
              <a:path w="1049654" h="457200">
                <a:moveTo>
                  <a:pt x="0" y="457200"/>
                </a:moveTo>
                <a:lnTo>
                  <a:pt x="1049274" y="457200"/>
                </a:lnTo>
                <a:lnTo>
                  <a:pt x="1049274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6686804" y="3604734"/>
            <a:ext cx="70358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00524D"/>
                </a:solidFill>
                <a:latin typeface="Arial"/>
                <a:cs typeface="Arial"/>
              </a:rPr>
              <a:t>Archive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686802" y="3487991"/>
            <a:ext cx="1049655" cy="457200"/>
          </a:xfrm>
          <a:custGeom>
            <a:avLst/>
            <a:gdLst/>
            <a:ahLst/>
            <a:cxnLst/>
            <a:rect l="l" t="t" r="r" b="b"/>
            <a:pathLst>
              <a:path w="1049654" h="457200">
                <a:moveTo>
                  <a:pt x="0" y="457200"/>
                </a:moveTo>
                <a:lnTo>
                  <a:pt x="1049274" y="457200"/>
                </a:lnTo>
                <a:lnTo>
                  <a:pt x="1049274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7878571" y="3604734"/>
            <a:ext cx="66865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00524D"/>
                </a:solidFill>
                <a:latin typeface="Arial"/>
                <a:cs typeface="Arial"/>
              </a:rPr>
              <a:t>Sear</a:t>
            </a:r>
            <a:r>
              <a:rPr dirty="0" sz="1600" spc="-5">
                <a:solidFill>
                  <a:srgbClr val="00524D"/>
                </a:solidFill>
                <a:latin typeface="Arial"/>
                <a:cs typeface="Arial"/>
              </a:rPr>
              <a:t>c</a:t>
            </a:r>
            <a:r>
              <a:rPr dirty="0" sz="1600" spc="-10">
                <a:solidFill>
                  <a:srgbClr val="00524D"/>
                </a:solidFill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940308" y="4158995"/>
            <a:ext cx="7958328" cy="9845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914400" y="4315967"/>
            <a:ext cx="2247900" cy="75590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987361" y="4183628"/>
            <a:ext cx="7863840" cy="9144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987361" y="4183628"/>
            <a:ext cx="7863840" cy="914400"/>
          </a:xfrm>
          <a:custGeom>
            <a:avLst/>
            <a:gdLst/>
            <a:ahLst/>
            <a:cxnLst/>
            <a:rect l="l" t="t" r="r" b="b"/>
            <a:pathLst>
              <a:path w="7863840" h="914400">
                <a:moveTo>
                  <a:pt x="0" y="914400"/>
                </a:moveTo>
                <a:lnTo>
                  <a:pt x="7863840" y="914400"/>
                </a:lnTo>
                <a:lnTo>
                  <a:pt x="786384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9525">
            <a:solidFill>
              <a:srgbClr val="5294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1066291" y="4419439"/>
            <a:ext cx="1888489" cy="472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NTINU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INFR</a:t>
            </a:r>
            <a:r>
              <a:rPr dirty="0" sz="1600" spc="-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111245" y="4412234"/>
            <a:ext cx="1280160" cy="457200"/>
          </a:xfrm>
          <a:custGeom>
            <a:avLst/>
            <a:gdLst/>
            <a:ahLst/>
            <a:cxnLst/>
            <a:rect l="l" t="t" r="r" b="b"/>
            <a:pathLst>
              <a:path w="1280160" h="457200">
                <a:moveTo>
                  <a:pt x="0" y="457199"/>
                </a:moveTo>
                <a:lnTo>
                  <a:pt x="1280159" y="457199"/>
                </a:lnTo>
                <a:lnTo>
                  <a:pt x="1280159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3202685" y="4529167"/>
            <a:ext cx="109791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2A490D"/>
                </a:solidFill>
                <a:latin typeface="Arial"/>
                <a:cs typeface="Arial"/>
              </a:rPr>
              <a:t>Consolidate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470653" y="4412234"/>
            <a:ext cx="1097280" cy="457200"/>
          </a:xfrm>
          <a:custGeom>
            <a:avLst/>
            <a:gdLst/>
            <a:ahLst/>
            <a:cxnLst/>
            <a:rect l="l" t="t" r="r" b="b"/>
            <a:pathLst>
              <a:path w="1097279" h="457200">
                <a:moveTo>
                  <a:pt x="0" y="457199"/>
                </a:moveTo>
                <a:lnTo>
                  <a:pt x="1097279" y="457199"/>
                </a:lnTo>
                <a:lnTo>
                  <a:pt x="1097279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4589779" y="4529167"/>
            <a:ext cx="858519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40">
                <a:solidFill>
                  <a:srgbClr val="2A490D"/>
                </a:solidFill>
                <a:latin typeface="Arial"/>
                <a:cs typeface="Arial"/>
              </a:rPr>
              <a:t>V</a:t>
            </a:r>
            <a:r>
              <a:rPr dirty="0" sz="1600" spc="-10">
                <a:solidFill>
                  <a:srgbClr val="2A490D"/>
                </a:solidFill>
                <a:latin typeface="Arial"/>
                <a:cs typeface="Arial"/>
              </a:rPr>
              <a:t>irtual</a:t>
            </a:r>
            <a:r>
              <a:rPr dirty="0" sz="1600">
                <a:solidFill>
                  <a:srgbClr val="2A490D"/>
                </a:solidFill>
                <a:latin typeface="Arial"/>
                <a:cs typeface="Arial"/>
              </a:rPr>
              <a:t>i</a:t>
            </a:r>
            <a:r>
              <a:rPr dirty="0" sz="1600" spc="-10">
                <a:solidFill>
                  <a:srgbClr val="2A490D"/>
                </a:solidFill>
                <a:latin typeface="Arial"/>
                <a:cs typeface="Arial"/>
              </a:rPr>
              <a:t>ze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7634223" y="4412234"/>
            <a:ext cx="1097280" cy="457200"/>
          </a:xfrm>
          <a:custGeom>
            <a:avLst/>
            <a:gdLst/>
            <a:ahLst/>
            <a:cxnLst/>
            <a:rect l="l" t="t" r="r" b="b"/>
            <a:pathLst>
              <a:path w="1097279" h="457200">
                <a:moveTo>
                  <a:pt x="0" y="457199"/>
                </a:moveTo>
                <a:lnTo>
                  <a:pt x="1097279" y="457199"/>
                </a:lnTo>
                <a:lnTo>
                  <a:pt x="1097279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7730997" y="4529167"/>
            <a:ext cx="90487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2A490D"/>
                </a:solidFill>
                <a:latin typeface="Arial"/>
                <a:cs typeface="Arial"/>
              </a:rPr>
              <a:t>Converge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457822" y="4412234"/>
            <a:ext cx="1097280" cy="457200"/>
          </a:xfrm>
          <a:custGeom>
            <a:avLst/>
            <a:gdLst/>
            <a:ahLst/>
            <a:cxnLst/>
            <a:rect l="l" t="t" r="r" b="b"/>
            <a:pathLst>
              <a:path w="1097279" h="457200">
                <a:moveTo>
                  <a:pt x="0" y="457199"/>
                </a:moveTo>
                <a:lnTo>
                  <a:pt x="1097279" y="457199"/>
                </a:lnTo>
                <a:lnTo>
                  <a:pt x="1097279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6560311" y="4529167"/>
            <a:ext cx="893444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2A490D"/>
                </a:solidFill>
                <a:latin typeface="Arial"/>
                <a:cs typeface="Arial"/>
              </a:rPr>
              <a:t>Automate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647054" y="4412234"/>
            <a:ext cx="731520" cy="457200"/>
          </a:xfrm>
          <a:custGeom>
            <a:avLst/>
            <a:gdLst/>
            <a:ahLst/>
            <a:cxnLst/>
            <a:rect l="l" t="t" r="r" b="b"/>
            <a:pathLst>
              <a:path w="731520" h="457200">
                <a:moveTo>
                  <a:pt x="0" y="457199"/>
                </a:moveTo>
                <a:lnTo>
                  <a:pt x="731520" y="457199"/>
                </a:lnTo>
                <a:lnTo>
                  <a:pt x="731520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5746750" y="4529167"/>
            <a:ext cx="53403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>
                <a:solidFill>
                  <a:srgbClr val="2A490D"/>
                </a:solidFill>
                <a:latin typeface="Arial"/>
                <a:cs typeface="Arial"/>
              </a:rPr>
              <a:t>S</a:t>
            </a:r>
            <a:r>
              <a:rPr dirty="0" sz="1600" spc="-5">
                <a:solidFill>
                  <a:srgbClr val="2A490D"/>
                </a:solidFill>
                <a:latin typeface="Arial"/>
                <a:cs typeface="Arial"/>
              </a:rPr>
              <a:t>c</a:t>
            </a:r>
            <a:r>
              <a:rPr dirty="0" sz="1600" spc="-10">
                <a:solidFill>
                  <a:srgbClr val="2A490D"/>
                </a:solidFill>
                <a:latin typeface="Arial"/>
                <a:cs typeface="Arial"/>
              </a:rPr>
              <a:t>ale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446020" y="1423416"/>
            <a:ext cx="1100328" cy="100888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610611" y="1923288"/>
            <a:ext cx="803148" cy="48158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493645" y="1447800"/>
            <a:ext cx="1005840" cy="9144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493645" y="1447800"/>
            <a:ext cx="1005840" cy="914400"/>
          </a:xfrm>
          <a:custGeom>
            <a:avLst/>
            <a:gdLst/>
            <a:ahLst/>
            <a:cxnLst/>
            <a:rect l="l" t="t" r="r" b="b"/>
            <a:pathLst>
              <a:path w="1005839" h="914400">
                <a:moveTo>
                  <a:pt x="0" y="914400"/>
                </a:moveTo>
                <a:lnTo>
                  <a:pt x="0" y="457200"/>
                </a:lnTo>
                <a:lnTo>
                  <a:pt x="502919" y="0"/>
                </a:lnTo>
                <a:lnTo>
                  <a:pt x="1005840" y="457200"/>
                </a:lnTo>
                <a:lnTo>
                  <a:pt x="1005840" y="914400"/>
                </a:lnTo>
                <a:lnTo>
                  <a:pt x="0" y="914400"/>
                </a:lnTo>
                <a:close/>
              </a:path>
            </a:pathLst>
          </a:custGeom>
          <a:ln w="9525">
            <a:solidFill>
              <a:srgbClr val="3E3E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2710052" y="2140168"/>
            <a:ext cx="576580" cy="13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ELEC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2882010" y="1580337"/>
            <a:ext cx="229247" cy="5312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515867" y="1423416"/>
            <a:ext cx="1101852" cy="100888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572255" y="1923288"/>
            <a:ext cx="1021079" cy="48158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564001" y="1447800"/>
            <a:ext cx="1005839" cy="91440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564001" y="1447800"/>
            <a:ext cx="1005840" cy="914400"/>
          </a:xfrm>
          <a:custGeom>
            <a:avLst/>
            <a:gdLst/>
            <a:ahLst/>
            <a:cxnLst/>
            <a:rect l="l" t="t" r="r" b="b"/>
            <a:pathLst>
              <a:path w="1005839" h="914400">
                <a:moveTo>
                  <a:pt x="0" y="914400"/>
                </a:moveTo>
                <a:lnTo>
                  <a:pt x="0" y="457200"/>
                </a:lnTo>
                <a:lnTo>
                  <a:pt x="502920" y="0"/>
                </a:lnTo>
                <a:lnTo>
                  <a:pt x="1005839" y="457200"/>
                </a:lnTo>
                <a:lnTo>
                  <a:pt x="1005839" y="914400"/>
                </a:lnTo>
                <a:lnTo>
                  <a:pt x="0" y="914400"/>
                </a:lnTo>
                <a:close/>
              </a:path>
            </a:pathLst>
          </a:custGeom>
          <a:ln w="9525">
            <a:solidFill>
              <a:srgbClr val="3E3E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 txBox="1"/>
          <p:nvPr/>
        </p:nvSpPr>
        <p:spPr>
          <a:xfrm>
            <a:off x="3670808" y="2140168"/>
            <a:ext cx="792480" cy="13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HEAL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900">
              <a:latin typeface="Arial"/>
              <a:cs typeface="Arial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3749675" y="1526032"/>
            <a:ext cx="626021" cy="61074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657088" y="1423416"/>
            <a:ext cx="1100328" cy="100888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660135" y="1903476"/>
            <a:ext cx="1124712" cy="50139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704713" y="1447800"/>
            <a:ext cx="1005839" cy="91440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704713" y="1447800"/>
            <a:ext cx="1005840" cy="914400"/>
          </a:xfrm>
          <a:custGeom>
            <a:avLst/>
            <a:gdLst/>
            <a:ahLst/>
            <a:cxnLst/>
            <a:rect l="l" t="t" r="r" b="b"/>
            <a:pathLst>
              <a:path w="1005840" h="914400">
                <a:moveTo>
                  <a:pt x="0" y="914400"/>
                </a:moveTo>
                <a:lnTo>
                  <a:pt x="0" y="457200"/>
                </a:lnTo>
                <a:lnTo>
                  <a:pt x="502920" y="0"/>
                </a:lnTo>
                <a:lnTo>
                  <a:pt x="1005839" y="457200"/>
                </a:lnTo>
                <a:lnTo>
                  <a:pt x="1005839" y="914400"/>
                </a:lnTo>
                <a:lnTo>
                  <a:pt x="0" y="914400"/>
                </a:lnTo>
                <a:close/>
              </a:path>
            </a:pathLst>
          </a:custGeom>
          <a:ln w="9525">
            <a:solidFill>
              <a:srgbClr val="3E3E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 txBox="1"/>
          <p:nvPr/>
        </p:nvSpPr>
        <p:spPr>
          <a:xfrm>
            <a:off x="5759958" y="2140168"/>
            <a:ext cx="895985" cy="13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SU</a:t>
            </a: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VEILLAN</a:t>
            </a: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932932" y="1745780"/>
            <a:ext cx="549440" cy="34590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587240" y="1423416"/>
            <a:ext cx="1100327" cy="100888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975859" y="1923288"/>
            <a:ext cx="355091" cy="48158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634357" y="1447800"/>
            <a:ext cx="1005839" cy="91440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634357" y="1447800"/>
            <a:ext cx="1005840" cy="914400"/>
          </a:xfrm>
          <a:custGeom>
            <a:avLst/>
            <a:gdLst/>
            <a:ahLst/>
            <a:cxnLst/>
            <a:rect l="l" t="t" r="r" b="b"/>
            <a:pathLst>
              <a:path w="1005839" h="914400">
                <a:moveTo>
                  <a:pt x="0" y="914400"/>
                </a:moveTo>
                <a:lnTo>
                  <a:pt x="0" y="457200"/>
                </a:lnTo>
                <a:lnTo>
                  <a:pt x="502919" y="0"/>
                </a:lnTo>
                <a:lnTo>
                  <a:pt x="1005839" y="457200"/>
                </a:lnTo>
                <a:lnTo>
                  <a:pt x="1005839" y="914400"/>
                </a:lnTo>
                <a:lnTo>
                  <a:pt x="0" y="914400"/>
                </a:lnTo>
                <a:close/>
              </a:path>
            </a:pathLst>
          </a:custGeom>
          <a:ln w="9525">
            <a:solidFill>
              <a:srgbClr val="3E3E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 txBox="1"/>
          <p:nvPr/>
        </p:nvSpPr>
        <p:spPr>
          <a:xfrm>
            <a:off x="5075046" y="2140168"/>
            <a:ext cx="127635" cy="13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900">
              <a:latin typeface="Arial"/>
              <a:cs typeface="Arial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899914" y="1722754"/>
            <a:ext cx="520890" cy="36461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 txBox="1"/>
          <p:nvPr/>
        </p:nvSpPr>
        <p:spPr>
          <a:xfrm>
            <a:off x="174752" y="1028359"/>
            <a:ext cx="6598284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64"/>
              </a:lnSpc>
              <a:tabLst>
                <a:tab pos="2115185" algn="l"/>
                <a:tab pos="4303395" algn="l"/>
                <a:tab pos="5322570" algn="l"/>
              </a:tabLst>
            </a:pPr>
            <a:r>
              <a:rPr dirty="0" sz="1400" spc="15" b="1">
                <a:solidFill>
                  <a:srgbClr val="737373"/>
                </a:solidFill>
                <a:latin typeface="Arial"/>
                <a:cs typeface="Arial"/>
              </a:rPr>
              <a:t>M</a:t>
            </a:r>
            <a:r>
              <a:rPr dirty="0" sz="1400" spc="-45" b="1">
                <a:solidFill>
                  <a:srgbClr val="737373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737373"/>
                </a:solidFill>
                <a:latin typeface="Arial"/>
                <a:cs typeface="Arial"/>
              </a:rPr>
              <a:t>CH</a:t>
            </a:r>
            <a:r>
              <a:rPr dirty="0" sz="1400" b="1">
                <a:solidFill>
                  <a:srgbClr val="737373"/>
                </a:solidFill>
                <a:latin typeface="Arial"/>
                <a:cs typeface="Arial"/>
              </a:rPr>
              <a:t>I</a:t>
            </a:r>
            <a:r>
              <a:rPr dirty="0" sz="1400" spc="-10" b="1">
                <a:solidFill>
                  <a:srgbClr val="737373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737373"/>
                </a:solidFill>
                <a:latin typeface="Arial"/>
                <a:cs typeface="Arial"/>
              </a:rPr>
              <a:t>E</a:t>
            </a:r>
            <a:r>
              <a:rPr dirty="0" sz="1400" spc="15" b="1">
                <a:solidFill>
                  <a:srgbClr val="737373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737373"/>
                </a:solidFill>
                <a:latin typeface="Arial"/>
                <a:cs typeface="Arial"/>
              </a:rPr>
              <a:t>2</a:t>
            </a:r>
            <a:r>
              <a:rPr dirty="0" sz="1400" spc="-10" b="1">
                <a:solidFill>
                  <a:srgbClr val="737373"/>
                </a:solidFill>
                <a:latin typeface="Arial"/>
                <a:cs typeface="Arial"/>
              </a:rPr>
              <a:t> </a:t>
            </a:r>
            <a:r>
              <a:rPr dirty="0" sz="1400" spc="15" b="1">
                <a:solidFill>
                  <a:srgbClr val="737373"/>
                </a:solidFill>
                <a:latin typeface="Arial"/>
                <a:cs typeface="Arial"/>
              </a:rPr>
              <a:t>M</a:t>
            </a:r>
            <a:r>
              <a:rPr dirty="0" sz="1400" spc="-45" b="1">
                <a:solidFill>
                  <a:srgbClr val="737373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737373"/>
                </a:solidFill>
                <a:latin typeface="Arial"/>
                <a:cs typeface="Arial"/>
              </a:rPr>
              <a:t>CH</a:t>
            </a:r>
            <a:r>
              <a:rPr dirty="0" sz="1400" b="1">
                <a:solidFill>
                  <a:srgbClr val="737373"/>
                </a:solidFill>
                <a:latin typeface="Arial"/>
                <a:cs typeface="Arial"/>
              </a:rPr>
              <a:t>I</a:t>
            </a:r>
            <a:r>
              <a:rPr dirty="0" sz="1400" spc="-10" b="1">
                <a:solidFill>
                  <a:srgbClr val="737373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737373"/>
                </a:solidFill>
                <a:latin typeface="Arial"/>
                <a:cs typeface="Arial"/>
              </a:rPr>
              <a:t>E	</a:t>
            </a:r>
            <a:r>
              <a:rPr dirty="0" sz="1400" spc="-10" b="1">
                <a:solidFill>
                  <a:srgbClr val="737373"/>
                </a:solidFill>
                <a:latin typeface="Arial"/>
                <a:cs typeface="Arial"/>
              </a:rPr>
              <a:t>UN</a:t>
            </a:r>
            <a:r>
              <a:rPr dirty="0" sz="1400" b="1">
                <a:solidFill>
                  <a:srgbClr val="737373"/>
                </a:solidFill>
                <a:latin typeface="Arial"/>
                <a:cs typeface="Arial"/>
              </a:rPr>
              <a:t>S</a:t>
            </a:r>
            <a:r>
              <a:rPr dirty="0" sz="1400" spc="-10" b="1">
                <a:solidFill>
                  <a:srgbClr val="737373"/>
                </a:solidFill>
                <a:latin typeface="Arial"/>
                <a:cs typeface="Arial"/>
              </a:rPr>
              <a:t>TRUCTUR</a:t>
            </a:r>
            <a:r>
              <a:rPr dirty="0" sz="1400" b="1">
                <a:solidFill>
                  <a:srgbClr val="737373"/>
                </a:solidFill>
                <a:latin typeface="Arial"/>
                <a:cs typeface="Arial"/>
              </a:rPr>
              <a:t>ED</a:t>
            </a:r>
            <a:r>
              <a:rPr dirty="0" sz="1400" spc="10" b="1">
                <a:solidFill>
                  <a:srgbClr val="737373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737373"/>
                </a:solidFill>
                <a:latin typeface="Arial"/>
                <a:cs typeface="Arial"/>
              </a:rPr>
              <a:t>D</a:t>
            </a:r>
            <a:r>
              <a:rPr dirty="0" sz="1400" spc="-155" b="1">
                <a:solidFill>
                  <a:srgbClr val="737373"/>
                </a:solidFill>
                <a:latin typeface="Arial"/>
                <a:cs typeface="Arial"/>
              </a:rPr>
              <a:t>A</a:t>
            </a:r>
            <a:r>
              <a:rPr dirty="0" sz="1400" spc="-105" b="1">
                <a:solidFill>
                  <a:srgbClr val="737373"/>
                </a:solidFill>
                <a:latin typeface="Arial"/>
                <a:cs typeface="Arial"/>
              </a:rPr>
              <a:t>T</a:t>
            </a:r>
            <a:r>
              <a:rPr dirty="0" sz="1400" b="1">
                <a:solidFill>
                  <a:srgbClr val="737373"/>
                </a:solidFill>
                <a:latin typeface="Arial"/>
                <a:cs typeface="Arial"/>
              </a:rPr>
              <a:t>A	SE</a:t>
            </a:r>
            <a:r>
              <a:rPr dirty="0" sz="1400" spc="-10" b="1">
                <a:solidFill>
                  <a:srgbClr val="737373"/>
                </a:solidFill>
                <a:latin typeface="Arial"/>
                <a:cs typeface="Arial"/>
              </a:rPr>
              <a:t>N</a:t>
            </a:r>
            <a:r>
              <a:rPr dirty="0" sz="1400" b="1">
                <a:solidFill>
                  <a:srgbClr val="737373"/>
                </a:solidFill>
                <a:latin typeface="Arial"/>
                <a:cs typeface="Arial"/>
              </a:rPr>
              <a:t>SO</a:t>
            </a:r>
            <a:r>
              <a:rPr dirty="0" sz="1400" spc="-10" b="1">
                <a:solidFill>
                  <a:srgbClr val="737373"/>
                </a:solidFill>
                <a:latin typeface="Arial"/>
                <a:cs typeface="Arial"/>
              </a:rPr>
              <a:t>R</a:t>
            </a:r>
            <a:r>
              <a:rPr dirty="0" sz="1400" b="1">
                <a:solidFill>
                  <a:srgbClr val="737373"/>
                </a:solidFill>
                <a:latin typeface="Arial"/>
                <a:cs typeface="Arial"/>
              </a:rPr>
              <a:t>S	S</a:t>
            </a:r>
            <a:r>
              <a:rPr dirty="0" sz="1400" spc="-10" b="1">
                <a:solidFill>
                  <a:srgbClr val="737373"/>
                </a:solidFill>
                <a:latin typeface="Arial"/>
                <a:cs typeface="Arial"/>
              </a:rPr>
              <a:t>TR</a:t>
            </a:r>
            <a:r>
              <a:rPr dirty="0" sz="1400" b="1">
                <a:solidFill>
                  <a:srgbClr val="737373"/>
                </a:solidFill>
                <a:latin typeface="Arial"/>
                <a:cs typeface="Arial"/>
              </a:rPr>
              <a:t>E</a:t>
            </a:r>
            <a:r>
              <a:rPr dirty="0" sz="1400" spc="-45" b="1">
                <a:solidFill>
                  <a:srgbClr val="737373"/>
                </a:solidFill>
                <a:latin typeface="Arial"/>
                <a:cs typeface="Arial"/>
              </a:rPr>
              <a:t>A</a:t>
            </a:r>
            <a:r>
              <a:rPr dirty="0" sz="1400" b="1">
                <a:solidFill>
                  <a:srgbClr val="737373"/>
                </a:solidFill>
                <a:latin typeface="Arial"/>
                <a:cs typeface="Arial"/>
              </a:rPr>
              <a:t>M</a:t>
            </a:r>
            <a:r>
              <a:rPr dirty="0" sz="1400" spc="30" b="1">
                <a:solidFill>
                  <a:srgbClr val="737373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737373"/>
                </a:solidFill>
                <a:latin typeface="Arial"/>
                <a:cs typeface="Arial"/>
              </a:rPr>
              <a:t>D</a:t>
            </a:r>
            <a:r>
              <a:rPr dirty="0" sz="1400" spc="-155" b="1">
                <a:solidFill>
                  <a:srgbClr val="737373"/>
                </a:solidFill>
                <a:latin typeface="Arial"/>
                <a:cs typeface="Arial"/>
              </a:rPr>
              <a:t>A</a:t>
            </a:r>
            <a:r>
              <a:rPr dirty="0" sz="1400" spc="-105" b="1">
                <a:solidFill>
                  <a:srgbClr val="737373"/>
                </a:solidFill>
                <a:latin typeface="Arial"/>
                <a:cs typeface="Arial"/>
              </a:rPr>
              <a:t>T</a:t>
            </a:r>
            <a:r>
              <a:rPr dirty="0" sz="1400" b="1">
                <a:solidFill>
                  <a:srgbClr val="737373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6942967" y="1015659"/>
            <a:ext cx="1977389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0" b="1">
                <a:solidFill>
                  <a:srgbClr val="737373"/>
                </a:solidFill>
                <a:latin typeface="Arial"/>
                <a:cs typeface="Arial"/>
              </a:rPr>
              <a:t>H</a:t>
            </a:r>
            <a:r>
              <a:rPr dirty="0" sz="1400" b="1">
                <a:solidFill>
                  <a:srgbClr val="737373"/>
                </a:solidFill>
                <a:latin typeface="Arial"/>
                <a:cs typeface="Arial"/>
              </a:rPr>
              <a:t>Y</a:t>
            </a:r>
            <a:r>
              <a:rPr dirty="0" sz="1400" spc="-10" b="1">
                <a:solidFill>
                  <a:srgbClr val="737373"/>
                </a:solidFill>
                <a:latin typeface="Arial"/>
                <a:cs typeface="Arial"/>
              </a:rPr>
              <a:t>BR</a:t>
            </a:r>
            <a:r>
              <a:rPr dirty="0" sz="1400" b="1">
                <a:solidFill>
                  <a:srgbClr val="737373"/>
                </a:solidFill>
                <a:latin typeface="Arial"/>
                <a:cs typeface="Arial"/>
              </a:rPr>
              <a:t>ID</a:t>
            </a:r>
            <a:r>
              <a:rPr dirty="0" sz="1400" spc="-60" b="1">
                <a:solidFill>
                  <a:srgbClr val="737373"/>
                </a:solidFill>
                <a:latin typeface="Arial"/>
                <a:cs typeface="Arial"/>
              </a:rPr>
              <a:t> </a:t>
            </a:r>
            <a:r>
              <a:rPr dirty="0" sz="1400" spc="-45" b="1">
                <a:solidFill>
                  <a:srgbClr val="737373"/>
                </a:solidFill>
                <a:latin typeface="Arial"/>
                <a:cs typeface="Arial"/>
              </a:rPr>
              <a:t>A</a:t>
            </a:r>
            <a:r>
              <a:rPr dirty="0" sz="1400" b="1">
                <a:solidFill>
                  <a:srgbClr val="737373"/>
                </a:solidFill>
                <a:latin typeface="Arial"/>
                <a:cs typeface="Arial"/>
              </a:rPr>
              <a:t>N</a:t>
            </a:r>
            <a:r>
              <a:rPr dirty="0" sz="1400" spc="-30" b="1">
                <a:solidFill>
                  <a:srgbClr val="737373"/>
                </a:solidFill>
                <a:latin typeface="Arial"/>
                <a:cs typeface="Arial"/>
              </a:rPr>
              <a:t>A</a:t>
            </a:r>
            <a:r>
              <a:rPr dirty="0" sz="1400" spc="-140" b="1">
                <a:solidFill>
                  <a:srgbClr val="737373"/>
                </a:solidFill>
                <a:latin typeface="Arial"/>
                <a:cs typeface="Arial"/>
              </a:rPr>
              <a:t>L</a:t>
            </a:r>
            <a:r>
              <a:rPr dirty="0" sz="1400" b="1">
                <a:solidFill>
                  <a:srgbClr val="737373"/>
                </a:solidFill>
                <a:latin typeface="Arial"/>
                <a:cs typeface="Arial"/>
              </a:rPr>
              <a:t>Y</a:t>
            </a:r>
            <a:r>
              <a:rPr dirty="0" sz="1400" spc="-10" b="1">
                <a:solidFill>
                  <a:srgbClr val="737373"/>
                </a:solidFill>
                <a:latin typeface="Arial"/>
                <a:cs typeface="Arial"/>
              </a:rPr>
              <a:t>T</a:t>
            </a:r>
            <a:r>
              <a:rPr dirty="0" sz="1400" b="1">
                <a:solidFill>
                  <a:srgbClr val="737373"/>
                </a:solidFill>
                <a:latin typeface="Arial"/>
                <a:cs typeface="Arial"/>
              </a:rPr>
              <a:t>I</a:t>
            </a:r>
            <a:r>
              <a:rPr dirty="0" sz="1400" spc="-10" b="1">
                <a:solidFill>
                  <a:srgbClr val="737373"/>
                </a:solidFill>
                <a:latin typeface="Arial"/>
                <a:cs typeface="Arial"/>
              </a:rPr>
              <a:t>C</a:t>
            </a:r>
            <a:r>
              <a:rPr dirty="0" sz="1400" b="1">
                <a:solidFill>
                  <a:srgbClr val="737373"/>
                </a:solidFill>
                <a:latin typeface="Arial"/>
                <a:cs typeface="Arial"/>
              </a:rPr>
              <a:t>S</a:t>
            </a:r>
            <a:r>
              <a:rPr dirty="0" sz="1400" spc="50" b="1">
                <a:solidFill>
                  <a:srgbClr val="737373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737373"/>
                </a:solidFill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726935" y="1423416"/>
            <a:ext cx="1101852" cy="100888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847331" y="1908048"/>
            <a:ext cx="896112" cy="50444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775068" y="1447800"/>
            <a:ext cx="1005839" cy="91440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6775068" y="1447800"/>
            <a:ext cx="1005840" cy="914400"/>
          </a:xfrm>
          <a:custGeom>
            <a:avLst/>
            <a:gdLst/>
            <a:ahLst/>
            <a:cxnLst/>
            <a:rect l="l" t="t" r="r" b="b"/>
            <a:pathLst>
              <a:path w="1005840" h="914400">
                <a:moveTo>
                  <a:pt x="0" y="914400"/>
                </a:moveTo>
                <a:lnTo>
                  <a:pt x="0" y="457200"/>
                </a:lnTo>
                <a:lnTo>
                  <a:pt x="502920" y="0"/>
                </a:lnTo>
                <a:lnTo>
                  <a:pt x="1005839" y="457200"/>
                </a:lnTo>
                <a:lnTo>
                  <a:pt x="1005839" y="914400"/>
                </a:lnTo>
                <a:lnTo>
                  <a:pt x="0" y="914400"/>
                </a:lnTo>
                <a:close/>
              </a:path>
            </a:pathLst>
          </a:custGeom>
          <a:ln w="9525">
            <a:solidFill>
              <a:srgbClr val="3E3E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 txBox="1"/>
          <p:nvPr/>
        </p:nvSpPr>
        <p:spPr>
          <a:xfrm>
            <a:off x="6953757" y="2127240"/>
            <a:ext cx="64960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OIL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7123810" y="1574749"/>
            <a:ext cx="344017" cy="51732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798307" y="1423416"/>
            <a:ext cx="1100327" cy="100888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862316" y="1923288"/>
            <a:ext cx="1004316" cy="48158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845425" y="1447800"/>
            <a:ext cx="1005840" cy="91440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845425" y="1447800"/>
            <a:ext cx="1005840" cy="914400"/>
          </a:xfrm>
          <a:custGeom>
            <a:avLst/>
            <a:gdLst/>
            <a:ahLst/>
            <a:cxnLst/>
            <a:rect l="l" t="t" r="r" b="b"/>
            <a:pathLst>
              <a:path w="1005840" h="914400">
                <a:moveTo>
                  <a:pt x="0" y="914400"/>
                </a:moveTo>
                <a:lnTo>
                  <a:pt x="0" y="457200"/>
                </a:lnTo>
                <a:lnTo>
                  <a:pt x="502920" y="0"/>
                </a:lnTo>
                <a:lnTo>
                  <a:pt x="1005840" y="457200"/>
                </a:lnTo>
                <a:lnTo>
                  <a:pt x="1005840" y="914400"/>
                </a:lnTo>
                <a:lnTo>
                  <a:pt x="0" y="914400"/>
                </a:lnTo>
                <a:close/>
              </a:path>
            </a:pathLst>
          </a:custGeom>
          <a:ln w="9525">
            <a:solidFill>
              <a:srgbClr val="3E3E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 txBox="1"/>
          <p:nvPr/>
        </p:nvSpPr>
        <p:spPr>
          <a:xfrm>
            <a:off x="7961756" y="2140168"/>
            <a:ext cx="775335" cy="13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AU</a:t>
            </a:r>
            <a:r>
              <a:rPr dirty="0" sz="900" spc="-1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900" spc="-2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IVE</a:t>
            </a:r>
            <a:endParaRPr sz="900">
              <a:latin typeface="Arial"/>
              <a:cs typeface="Arial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8033004" y="1803057"/>
            <a:ext cx="630669" cy="20392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1940"/>
            <a:ext cx="9135530" cy="48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8" y="50"/>
            <a:ext cx="9144000" cy="8177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3296" y="427608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09">
                <a:moveTo>
                  <a:pt x="47625" y="0"/>
                </a:moveTo>
                <a:lnTo>
                  <a:pt x="25526" y="0"/>
                </a:lnTo>
                <a:lnTo>
                  <a:pt x="0" y="28955"/>
                </a:lnTo>
                <a:lnTo>
                  <a:pt x="22098" y="28955"/>
                </a:lnTo>
                <a:lnTo>
                  <a:pt x="4762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13393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91295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0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46934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28507" y="262636"/>
            <a:ext cx="0" cy="137795"/>
          </a:xfrm>
          <a:custGeom>
            <a:avLst/>
            <a:gdLst/>
            <a:ahLst/>
            <a:cxnLst/>
            <a:rect l="l" t="t" r="r" b="b"/>
            <a:pathLst>
              <a:path w="0" h="137795">
                <a:moveTo>
                  <a:pt x="0" y="0"/>
                </a:moveTo>
                <a:lnTo>
                  <a:pt x="0" y="137794"/>
                </a:lnTo>
              </a:path>
            </a:pathLst>
          </a:custGeom>
          <a:ln w="4546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38338" y="248158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 h="0">
                <a:moveTo>
                  <a:pt x="0" y="0"/>
                </a:moveTo>
                <a:lnTo>
                  <a:pt x="178688" y="0"/>
                </a:lnTo>
              </a:path>
            </a:pathLst>
          </a:custGeom>
          <a:ln w="3022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79561" y="233679"/>
            <a:ext cx="209550" cy="167005"/>
          </a:xfrm>
          <a:custGeom>
            <a:avLst/>
            <a:gdLst/>
            <a:ahLst/>
            <a:cxnLst/>
            <a:rect l="l" t="t" r="r" b="b"/>
            <a:pathLst>
              <a:path w="209550" h="167004">
                <a:moveTo>
                  <a:pt x="130937" y="0"/>
                </a:moveTo>
                <a:lnTo>
                  <a:pt x="78232" y="0"/>
                </a:lnTo>
                <a:lnTo>
                  <a:pt x="0" y="166750"/>
                </a:lnTo>
                <a:lnTo>
                  <a:pt x="49276" y="166750"/>
                </a:lnTo>
                <a:lnTo>
                  <a:pt x="62992" y="131064"/>
                </a:lnTo>
                <a:lnTo>
                  <a:pt x="192526" y="131064"/>
                </a:lnTo>
                <a:lnTo>
                  <a:pt x="179695" y="103759"/>
                </a:lnTo>
                <a:lnTo>
                  <a:pt x="73152" y="103759"/>
                </a:lnTo>
                <a:lnTo>
                  <a:pt x="103759" y="28956"/>
                </a:lnTo>
                <a:lnTo>
                  <a:pt x="144543" y="28956"/>
                </a:lnTo>
                <a:lnTo>
                  <a:pt x="130937" y="0"/>
                </a:lnTo>
                <a:close/>
              </a:path>
              <a:path w="209550" h="167004">
                <a:moveTo>
                  <a:pt x="192526" y="131064"/>
                </a:moveTo>
                <a:lnTo>
                  <a:pt x="146304" y="131064"/>
                </a:lnTo>
                <a:lnTo>
                  <a:pt x="159893" y="166750"/>
                </a:lnTo>
                <a:lnTo>
                  <a:pt x="209296" y="166750"/>
                </a:lnTo>
                <a:lnTo>
                  <a:pt x="192526" y="131064"/>
                </a:lnTo>
                <a:close/>
              </a:path>
              <a:path w="209550" h="167004">
                <a:moveTo>
                  <a:pt x="144543" y="28956"/>
                </a:moveTo>
                <a:lnTo>
                  <a:pt x="103759" y="28956"/>
                </a:lnTo>
                <a:lnTo>
                  <a:pt x="134366" y="103759"/>
                </a:lnTo>
                <a:lnTo>
                  <a:pt x="179695" y="103759"/>
                </a:lnTo>
                <a:lnTo>
                  <a:pt x="144543" y="2895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26010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88275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66177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1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21815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00892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82494" y="230412"/>
            <a:ext cx="186690" cy="173990"/>
          </a:xfrm>
          <a:custGeom>
            <a:avLst/>
            <a:gdLst/>
            <a:ahLst/>
            <a:cxnLst/>
            <a:rect l="l" t="t" r="r" b="b"/>
            <a:pathLst>
              <a:path w="186690" h="173990">
                <a:moveTo>
                  <a:pt x="94067" y="0"/>
                </a:moveTo>
                <a:lnTo>
                  <a:pt x="44129" y="10587"/>
                </a:lnTo>
                <a:lnTo>
                  <a:pt x="7360" y="46820"/>
                </a:lnTo>
                <a:lnTo>
                  <a:pt x="0" y="98949"/>
                </a:lnTo>
                <a:lnTo>
                  <a:pt x="1929" y="111517"/>
                </a:lnTo>
                <a:lnTo>
                  <a:pt x="23416" y="149633"/>
                </a:lnTo>
                <a:lnTo>
                  <a:pt x="61644" y="169117"/>
                </a:lnTo>
                <a:lnTo>
                  <a:pt x="100452" y="173410"/>
                </a:lnTo>
                <a:lnTo>
                  <a:pt x="111776" y="172666"/>
                </a:lnTo>
                <a:lnTo>
                  <a:pt x="162377" y="157325"/>
                </a:lnTo>
                <a:lnTo>
                  <a:pt x="172748" y="147920"/>
                </a:lnTo>
                <a:lnTo>
                  <a:pt x="104407" y="147920"/>
                </a:lnTo>
                <a:lnTo>
                  <a:pt x="95294" y="147892"/>
                </a:lnTo>
                <a:lnTo>
                  <a:pt x="53554" y="125070"/>
                </a:lnTo>
                <a:lnTo>
                  <a:pt x="45611" y="83448"/>
                </a:lnTo>
                <a:lnTo>
                  <a:pt x="46919" y="72521"/>
                </a:lnTo>
                <a:lnTo>
                  <a:pt x="64065" y="35738"/>
                </a:lnTo>
                <a:lnTo>
                  <a:pt x="89548" y="25619"/>
                </a:lnTo>
                <a:lnTo>
                  <a:pt x="170957" y="25619"/>
                </a:lnTo>
                <a:lnTo>
                  <a:pt x="169844" y="24242"/>
                </a:lnTo>
                <a:lnTo>
                  <a:pt x="133388" y="4894"/>
                </a:lnTo>
                <a:lnTo>
                  <a:pt x="108144" y="556"/>
                </a:lnTo>
                <a:lnTo>
                  <a:pt x="94067" y="0"/>
                </a:lnTo>
                <a:close/>
              </a:path>
              <a:path w="186690" h="173990">
                <a:moveTo>
                  <a:pt x="186441" y="109820"/>
                </a:moveTo>
                <a:lnTo>
                  <a:pt x="140348" y="109820"/>
                </a:lnTo>
                <a:lnTo>
                  <a:pt x="140348" y="116170"/>
                </a:lnTo>
                <a:lnTo>
                  <a:pt x="139205" y="122266"/>
                </a:lnTo>
                <a:lnTo>
                  <a:pt x="104407" y="147920"/>
                </a:lnTo>
                <a:lnTo>
                  <a:pt x="172748" y="147920"/>
                </a:lnTo>
                <a:lnTo>
                  <a:pt x="179669" y="137949"/>
                </a:lnTo>
                <a:lnTo>
                  <a:pt x="184417" y="125568"/>
                </a:lnTo>
                <a:lnTo>
                  <a:pt x="185560" y="120615"/>
                </a:lnTo>
                <a:lnTo>
                  <a:pt x="186322" y="115281"/>
                </a:lnTo>
                <a:lnTo>
                  <a:pt x="186441" y="109820"/>
                </a:lnTo>
                <a:close/>
              </a:path>
              <a:path w="186690" h="173990">
                <a:moveTo>
                  <a:pt x="170957" y="25619"/>
                </a:moveTo>
                <a:lnTo>
                  <a:pt x="103899" y="25619"/>
                </a:lnTo>
                <a:lnTo>
                  <a:pt x="110376" y="26508"/>
                </a:lnTo>
                <a:lnTo>
                  <a:pt x="119077" y="29445"/>
                </a:lnTo>
                <a:lnTo>
                  <a:pt x="139700" y="60290"/>
                </a:lnTo>
                <a:lnTo>
                  <a:pt x="185560" y="60290"/>
                </a:lnTo>
                <a:lnTo>
                  <a:pt x="185179" y="56861"/>
                </a:lnTo>
                <a:lnTo>
                  <a:pt x="184671" y="53178"/>
                </a:lnTo>
                <a:lnTo>
                  <a:pt x="182507" y="44433"/>
                </a:lnTo>
                <a:lnTo>
                  <a:pt x="177592" y="33828"/>
                </a:lnTo>
                <a:lnTo>
                  <a:pt x="170957" y="256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87944" y="446409"/>
            <a:ext cx="41275" cy="105410"/>
          </a:xfrm>
          <a:custGeom>
            <a:avLst/>
            <a:gdLst/>
            <a:ahLst/>
            <a:cxnLst/>
            <a:rect l="l" t="t" r="r" b="b"/>
            <a:pathLst>
              <a:path w="41275" h="105409">
                <a:moveTo>
                  <a:pt x="40766" y="0"/>
                </a:moveTo>
                <a:lnTo>
                  <a:pt x="39243" y="122"/>
                </a:lnTo>
                <a:lnTo>
                  <a:pt x="1" y="3677"/>
                </a:lnTo>
                <a:lnTo>
                  <a:pt x="0" y="9520"/>
                </a:lnTo>
                <a:lnTo>
                  <a:pt x="17145" y="11552"/>
                </a:lnTo>
                <a:lnTo>
                  <a:pt x="17145" y="105369"/>
                </a:lnTo>
                <a:lnTo>
                  <a:pt x="40766" y="105405"/>
                </a:lnTo>
                <a:lnTo>
                  <a:pt x="4076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49158" y="478662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59">
                <a:moveTo>
                  <a:pt x="33655" y="0"/>
                </a:moveTo>
                <a:lnTo>
                  <a:pt x="32131" y="253"/>
                </a:lnTo>
                <a:lnTo>
                  <a:pt x="336" y="5155"/>
                </a:lnTo>
                <a:lnTo>
                  <a:pt x="0" y="10667"/>
                </a:lnTo>
                <a:lnTo>
                  <a:pt x="1524" y="10667"/>
                </a:lnTo>
                <a:lnTo>
                  <a:pt x="11557" y="11049"/>
                </a:lnTo>
                <a:lnTo>
                  <a:pt x="13843" y="13081"/>
                </a:lnTo>
                <a:lnTo>
                  <a:pt x="13843" y="72377"/>
                </a:lnTo>
                <a:lnTo>
                  <a:pt x="33655" y="73151"/>
                </a:lnTo>
                <a:lnTo>
                  <a:pt x="33655" y="37130"/>
                </a:lnTo>
                <a:lnTo>
                  <a:pt x="37869" y="23521"/>
                </a:lnTo>
                <a:lnTo>
                  <a:pt x="47925" y="14251"/>
                </a:lnTo>
                <a:lnTo>
                  <a:pt x="81056" y="14251"/>
                </a:lnTo>
                <a:lnTo>
                  <a:pt x="80496" y="12018"/>
                </a:lnTo>
                <a:lnTo>
                  <a:pt x="36714" y="12018"/>
                </a:lnTo>
                <a:lnTo>
                  <a:pt x="33655" y="10667"/>
                </a:lnTo>
                <a:lnTo>
                  <a:pt x="33655" y="0"/>
                </a:lnTo>
                <a:close/>
              </a:path>
              <a:path w="83820" h="73659">
                <a:moveTo>
                  <a:pt x="81056" y="14251"/>
                </a:moveTo>
                <a:lnTo>
                  <a:pt x="47925" y="14251"/>
                </a:lnTo>
                <a:lnTo>
                  <a:pt x="61003" y="18230"/>
                </a:lnTo>
                <a:lnTo>
                  <a:pt x="63368" y="31854"/>
                </a:lnTo>
                <a:lnTo>
                  <a:pt x="63372" y="73132"/>
                </a:lnTo>
                <a:lnTo>
                  <a:pt x="83312" y="73151"/>
                </a:lnTo>
                <a:lnTo>
                  <a:pt x="83312" y="23253"/>
                </a:lnTo>
                <a:lnTo>
                  <a:pt x="81056" y="14251"/>
                </a:lnTo>
                <a:close/>
              </a:path>
              <a:path w="83820" h="73659">
                <a:moveTo>
                  <a:pt x="61341" y="253"/>
                </a:moveTo>
                <a:lnTo>
                  <a:pt x="46385" y="4056"/>
                </a:lnTo>
                <a:lnTo>
                  <a:pt x="36714" y="12018"/>
                </a:lnTo>
                <a:lnTo>
                  <a:pt x="80496" y="12018"/>
                </a:lnTo>
                <a:lnTo>
                  <a:pt x="79651" y="8643"/>
                </a:lnTo>
                <a:lnTo>
                  <a:pt x="69088" y="1207"/>
                </a:lnTo>
                <a:lnTo>
                  <a:pt x="6134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856346" y="47866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0" y="56641"/>
                </a:moveTo>
                <a:lnTo>
                  <a:pt x="0" y="72009"/>
                </a:lnTo>
                <a:lnTo>
                  <a:pt x="1397" y="72136"/>
                </a:lnTo>
                <a:lnTo>
                  <a:pt x="5460" y="73025"/>
                </a:lnTo>
                <a:lnTo>
                  <a:pt x="12700" y="74929"/>
                </a:lnTo>
                <a:lnTo>
                  <a:pt x="22859" y="74929"/>
                </a:lnTo>
                <a:lnTo>
                  <a:pt x="39664" y="72322"/>
                </a:lnTo>
                <a:lnTo>
                  <a:pt x="49534" y="65532"/>
                </a:lnTo>
                <a:lnTo>
                  <a:pt x="14350" y="65532"/>
                </a:lnTo>
                <a:lnTo>
                  <a:pt x="6730" y="60706"/>
                </a:lnTo>
                <a:lnTo>
                  <a:pt x="2158" y="58038"/>
                </a:lnTo>
                <a:lnTo>
                  <a:pt x="0" y="56641"/>
                </a:lnTo>
                <a:close/>
              </a:path>
              <a:path w="54609" h="74929">
                <a:moveTo>
                  <a:pt x="36702" y="0"/>
                </a:moveTo>
                <a:lnTo>
                  <a:pt x="29209" y="0"/>
                </a:lnTo>
                <a:lnTo>
                  <a:pt x="12797" y="2849"/>
                </a:lnTo>
                <a:lnTo>
                  <a:pt x="2785" y="10910"/>
                </a:lnTo>
                <a:lnTo>
                  <a:pt x="3816" y="27349"/>
                </a:lnTo>
                <a:lnTo>
                  <a:pt x="10258" y="37033"/>
                </a:lnTo>
                <a:lnTo>
                  <a:pt x="19333" y="42817"/>
                </a:lnTo>
                <a:lnTo>
                  <a:pt x="36449" y="51181"/>
                </a:lnTo>
                <a:lnTo>
                  <a:pt x="36449" y="62357"/>
                </a:lnTo>
                <a:lnTo>
                  <a:pt x="31750" y="65532"/>
                </a:lnTo>
                <a:lnTo>
                  <a:pt x="49534" y="65532"/>
                </a:lnTo>
                <a:lnTo>
                  <a:pt x="50446" y="64904"/>
                </a:lnTo>
                <a:lnTo>
                  <a:pt x="54353" y="53281"/>
                </a:lnTo>
                <a:lnTo>
                  <a:pt x="49945" y="40664"/>
                </a:lnTo>
                <a:lnTo>
                  <a:pt x="39564" y="32473"/>
                </a:lnTo>
                <a:lnTo>
                  <a:pt x="24256" y="24637"/>
                </a:lnTo>
                <a:lnTo>
                  <a:pt x="17652" y="21336"/>
                </a:lnTo>
                <a:lnTo>
                  <a:pt x="17652" y="10033"/>
                </a:lnTo>
                <a:lnTo>
                  <a:pt x="25019" y="9271"/>
                </a:lnTo>
                <a:lnTo>
                  <a:pt x="49275" y="9271"/>
                </a:lnTo>
                <a:lnTo>
                  <a:pt x="49275" y="2794"/>
                </a:lnTo>
                <a:lnTo>
                  <a:pt x="46862" y="2286"/>
                </a:lnTo>
                <a:lnTo>
                  <a:pt x="36702" y="0"/>
                </a:lnTo>
                <a:close/>
              </a:path>
              <a:path w="54609" h="74929">
                <a:moveTo>
                  <a:pt x="49275" y="9271"/>
                </a:moveTo>
                <a:lnTo>
                  <a:pt x="36195" y="9271"/>
                </a:lnTo>
                <a:lnTo>
                  <a:pt x="46354" y="15621"/>
                </a:lnTo>
                <a:lnTo>
                  <a:pt x="49275" y="17525"/>
                </a:lnTo>
                <a:lnTo>
                  <a:pt x="49275" y="92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20990" y="478662"/>
            <a:ext cx="83820" cy="104139"/>
          </a:xfrm>
          <a:custGeom>
            <a:avLst/>
            <a:gdLst/>
            <a:ahLst/>
            <a:cxnLst/>
            <a:rect l="l" t="t" r="r" b="b"/>
            <a:pathLst>
              <a:path w="83820" h="104140">
                <a:moveTo>
                  <a:pt x="33146" y="0"/>
                </a:moveTo>
                <a:lnTo>
                  <a:pt x="264" y="5165"/>
                </a:lnTo>
                <a:lnTo>
                  <a:pt x="0" y="10795"/>
                </a:lnTo>
                <a:lnTo>
                  <a:pt x="1396" y="10795"/>
                </a:lnTo>
                <a:lnTo>
                  <a:pt x="11302" y="11049"/>
                </a:lnTo>
                <a:lnTo>
                  <a:pt x="13080" y="12953"/>
                </a:lnTo>
                <a:lnTo>
                  <a:pt x="13081" y="103864"/>
                </a:lnTo>
                <a:lnTo>
                  <a:pt x="33019" y="103886"/>
                </a:lnTo>
                <a:lnTo>
                  <a:pt x="33019" y="78229"/>
                </a:lnTo>
                <a:lnTo>
                  <a:pt x="36702" y="71247"/>
                </a:lnTo>
                <a:lnTo>
                  <a:pt x="69168" y="71247"/>
                </a:lnTo>
                <a:lnTo>
                  <a:pt x="77205" y="65139"/>
                </a:lnTo>
                <a:lnTo>
                  <a:pt x="78769" y="61891"/>
                </a:lnTo>
                <a:lnTo>
                  <a:pt x="56120" y="61891"/>
                </a:lnTo>
                <a:lnTo>
                  <a:pt x="39765" y="59429"/>
                </a:lnTo>
                <a:lnTo>
                  <a:pt x="33723" y="49900"/>
                </a:lnTo>
                <a:lnTo>
                  <a:pt x="33019" y="36195"/>
                </a:lnTo>
                <a:lnTo>
                  <a:pt x="34692" y="23019"/>
                </a:lnTo>
                <a:lnTo>
                  <a:pt x="43289" y="11979"/>
                </a:lnTo>
                <a:lnTo>
                  <a:pt x="48386" y="11049"/>
                </a:lnTo>
                <a:lnTo>
                  <a:pt x="75553" y="11049"/>
                </a:lnTo>
                <a:lnTo>
                  <a:pt x="75139" y="10413"/>
                </a:lnTo>
                <a:lnTo>
                  <a:pt x="33146" y="10413"/>
                </a:lnTo>
                <a:lnTo>
                  <a:pt x="33146" y="0"/>
                </a:lnTo>
                <a:close/>
              </a:path>
              <a:path w="83820" h="104140">
                <a:moveTo>
                  <a:pt x="69168" y="71247"/>
                </a:moveTo>
                <a:lnTo>
                  <a:pt x="36702" y="71247"/>
                </a:lnTo>
                <a:lnTo>
                  <a:pt x="42417" y="75311"/>
                </a:lnTo>
                <a:lnTo>
                  <a:pt x="53339" y="75311"/>
                </a:lnTo>
                <a:lnTo>
                  <a:pt x="67202" y="72741"/>
                </a:lnTo>
                <a:lnTo>
                  <a:pt x="69168" y="71247"/>
                </a:lnTo>
                <a:close/>
              </a:path>
              <a:path w="83820" h="104140">
                <a:moveTo>
                  <a:pt x="75553" y="11049"/>
                </a:moveTo>
                <a:lnTo>
                  <a:pt x="48386" y="11049"/>
                </a:lnTo>
                <a:lnTo>
                  <a:pt x="59979" y="17644"/>
                </a:lnTo>
                <a:lnTo>
                  <a:pt x="63366" y="31698"/>
                </a:lnTo>
                <a:lnTo>
                  <a:pt x="61642" y="51516"/>
                </a:lnTo>
                <a:lnTo>
                  <a:pt x="56120" y="61891"/>
                </a:lnTo>
                <a:lnTo>
                  <a:pt x="78769" y="61891"/>
                </a:lnTo>
                <a:lnTo>
                  <a:pt x="83211" y="52667"/>
                </a:lnTo>
                <a:lnTo>
                  <a:pt x="82741" y="31690"/>
                </a:lnTo>
                <a:lnTo>
                  <a:pt x="79191" y="16639"/>
                </a:lnTo>
                <a:lnTo>
                  <a:pt x="75553" y="11049"/>
                </a:lnTo>
                <a:close/>
              </a:path>
              <a:path w="83820" h="104140">
                <a:moveTo>
                  <a:pt x="54101" y="253"/>
                </a:moveTo>
                <a:lnTo>
                  <a:pt x="46735" y="253"/>
                </a:lnTo>
                <a:lnTo>
                  <a:pt x="39624" y="3683"/>
                </a:lnTo>
                <a:lnTo>
                  <a:pt x="33146" y="10413"/>
                </a:lnTo>
                <a:lnTo>
                  <a:pt x="75139" y="10413"/>
                </a:lnTo>
                <a:lnTo>
                  <a:pt x="72805" y="6826"/>
                </a:lnTo>
                <a:lnTo>
                  <a:pt x="63832" y="1594"/>
                </a:lnTo>
                <a:lnTo>
                  <a:pt x="5410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19668" y="478831"/>
            <a:ext cx="34290" cy="73025"/>
          </a:xfrm>
          <a:custGeom>
            <a:avLst/>
            <a:gdLst/>
            <a:ahLst/>
            <a:cxnLst/>
            <a:rect l="l" t="t" r="r" b="b"/>
            <a:pathLst>
              <a:path w="34290" h="73025">
                <a:moveTo>
                  <a:pt x="34035" y="0"/>
                </a:moveTo>
                <a:lnTo>
                  <a:pt x="32257" y="85"/>
                </a:lnTo>
                <a:lnTo>
                  <a:pt x="0" y="5038"/>
                </a:lnTo>
                <a:lnTo>
                  <a:pt x="0" y="10499"/>
                </a:lnTo>
                <a:lnTo>
                  <a:pt x="1524" y="10499"/>
                </a:lnTo>
                <a:lnTo>
                  <a:pt x="11429" y="10880"/>
                </a:lnTo>
                <a:lnTo>
                  <a:pt x="13588" y="12785"/>
                </a:lnTo>
                <a:lnTo>
                  <a:pt x="13588" y="72209"/>
                </a:lnTo>
                <a:lnTo>
                  <a:pt x="34035" y="72983"/>
                </a:lnTo>
                <a:lnTo>
                  <a:pt x="3403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31606" y="448055"/>
            <a:ext cx="24130" cy="20955"/>
          </a:xfrm>
          <a:custGeom>
            <a:avLst/>
            <a:gdLst/>
            <a:ahLst/>
            <a:cxnLst/>
            <a:rect l="l" t="t" r="r" b="b"/>
            <a:pathLst>
              <a:path w="24129" h="20954">
                <a:moveTo>
                  <a:pt x="18288" y="0"/>
                </a:moveTo>
                <a:lnTo>
                  <a:pt x="5207" y="0"/>
                </a:lnTo>
                <a:lnTo>
                  <a:pt x="0" y="4572"/>
                </a:lnTo>
                <a:lnTo>
                  <a:pt x="0" y="15748"/>
                </a:lnTo>
                <a:lnTo>
                  <a:pt x="5207" y="20447"/>
                </a:lnTo>
                <a:lnTo>
                  <a:pt x="18288" y="20447"/>
                </a:lnTo>
                <a:lnTo>
                  <a:pt x="23749" y="15748"/>
                </a:lnTo>
                <a:lnTo>
                  <a:pt x="23749" y="4572"/>
                </a:lnTo>
                <a:lnTo>
                  <a:pt x="1828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72373" y="478662"/>
            <a:ext cx="64769" cy="73660"/>
          </a:xfrm>
          <a:custGeom>
            <a:avLst/>
            <a:gdLst/>
            <a:ahLst/>
            <a:cxnLst/>
            <a:rect l="l" t="t" r="r" b="b"/>
            <a:pathLst>
              <a:path w="64770" h="73659">
                <a:moveTo>
                  <a:pt x="33527" y="0"/>
                </a:moveTo>
                <a:lnTo>
                  <a:pt x="306" y="5159"/>
                </a:lnTo>
                <a:lnTo>
                  <a:pt x="0" y="10667"/>
                </a:lnTo>
                <a:lnTo>
                  <a:pt x="1270" y="10667"/>
                </a:lnTo>
                <a:lnTo>
                  <a:pt x="11429" y="11049"/>
                </a:lnTo>
                <a:lnTo>
                  <a:pt x="13461" y="12953"/>
                </a:lnTo>
                <a:lnTo>
                  <a:pt x="13461" y="72377"/>
                </a:lnTo>
                <a:lnTo>
                  <a:pt x="33527" y="73151"/>
                </a:lnTo>
                <a:lnTo>
                  <a:pt x="33527" y="37619"/>
                </a:lnTo>
                <a:lnTo>
                  <a:pt x="35728" y="26250"/>
                </a:lnTo>
                <a:lnTo>
                  <a:pt x="46789" y="16972"/>
                </a:lnTo>
                <a:lnTo>
                  <a:pt x="56642" y="16001"/>
                </a:lnTo>
                <a:lnTo>
                  <a:pt x="64643" y="16001"/>
                </a:lnTo>
                <a:lnTo>
                  <a:pt x="64643" y="14732"/>
                </a:lnTo>
                <a:lnTo>
                  <a:pt x="33527" y="14732"/>
                </a:lnTo>
                <a:lnTo>
                  <a:pt x="33527" y="0"/>
                </a:lnTo>
                <a:close/>
              </a:path>
              <a:path w="64770" h="73659">
                <a:moveTo>
                  <a:pt x="64643" y="16001"/>
                </a:moveTo>
                <a:lnTo>
                  <a:pt x="56642" y="16001"/>
                </a:lnTo>
                <a:lnTo>
                  <a:pt x="59054" y="16763"/>
                </a:lnTo>
                <a:lnTo>
                  <a:pt x="61468" y="17272"/>
                </a:lnTo>
                <a:lnTo>
                  <a:pt x="64643" y="18287"/>
                </a:lnTo>
                <a:lnTo>
                  <a:pt x="64643" y="16001"/>
                </a:lnTo>
                <a:close/>
              </a:path>
              <a:path w="64770" h="73659">
                <a:moveTo>
                  <a:pt x="57023" y="253"/>
                </a:moveTo>
                <a:lnTo>
                  <a:pt x="42672" y="253"/>
                </a:lnTo>
                <a:lnTo>
                  <a:pt x="36702" y="8254"/>
                </a:lnTo>
                <a:lnTo>
                  <a:pt x="33527" y="14732"/>
                </a:lnTo>
                <a:lnTo>
                  <a:pt x="64643" y="14732"/>
                </a:lnTo>
                <a:lnTo>
                  <a:pt x="64643" y="1142"/>
                </a:lnTo>
                <a:lnTo>
                  <a:pt x="63500" y="1015"/>
                </a:lnTo>
                <a:lnTo>
                  <a:pt x="60198" y="381"/>
                </a:lnTo>
                <a:lnTo>
                  <a:pt x="57023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46077" y="479240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64" y="0"/>
                </a:moveTo>
                <a:lnTo>
                  <a:pt x="25997" y="1407"/>
                </a:lnTo>
                <a:lnTo>
                  <a:pt x="12575" y="6351"/>
                </a:lnTo>
                <a:lnTo>
                  <a:pt x="4081" y="14771"/>
                </a:lnTo>
                <a:lnTo>
                  <a:pt x="0" y="26605"/>
                </a:lnTo>
                <a:lnTo>
                  <a:pt x="1564" y="43893"/>
                </a:lnTo>
                <a:lnTo>
                  <a:pt x="6725" y="57183"/>
                </a:lnTo>
                <a:lnTo>
                  <a:pt x="15209" y="66602"/>
                </a:lnTo>
                <a:lnTo>
                  <a:pt x="26740" y="72278"/>
                </a:lnTo>
                <a:lnTo>
                  <a:pt x="41044" y="74339"/>
                </a:lnTo>
                <a:lnTo>
                  <a:pt x="57176" y="72798"/>
                </a:lnTo>
                <a:lnTo>
                  <a:pt x="66415" y="70357"/>
                </a:lnTo>
                <a:lnTo>
                  <a:pt x="67774" y="69906"/>
                </a:lnTo>
                <a:lnTo>
                  <a:pt x="67774" y="63429"/>
                </a:lnTo>
                <a:lnTo>
                  <a:pt x="50375" y="63429"/>
                </a:lnTo>
                <a:lnTo>
                  <a:pt x="35380" y="59571"/>
                </a:lnTo>
                <a:lnTo>
                  <a:pt x="26034" y="49834"/>
                </a:lnTo>
                <a:lnTo>
                  <a:pt x="21558" y="36973"/>
                </a:lnTo>
                <a:lnTo>
                  <a:pt x="30701" y="33099"/>
                </a:lnTo>
                <a:lnTo>
                  <a:pt x="48165" y="31210"/>
                </a:lnTo>
                <a:lnTo>
                  <a:pt x="64113" y="30594"/>
                </a:lnTo>
                <a:lnTo>
                  <a:pt x="69171" y="29139"/>
                </a:lnTo>
                <a:lnTo>
                  <a:pt x="67828" y="21900"/>
                </a:lnTo>
                <a:lnTo>
                  <a:pt x="22490" y="21900"/>
                </a:lnTo>
                <a:lnTo>
                  <a:pt x="21673" y="16693"/>
                </a:lnTo>
                <a:lnTo>
                  <a:pt x="24848" y="7168"/>
                </a:lnTo>
                <a:lnTo>
                  <a:pt x="60299" y="7168"/>
                </a:lnTo>
                <a:lnTo>
                  <a:pt x="58368" y="4849"/>
                </a:lnTo>
                <a:lnTo>
                  <a:pt x="44864" y="0"/>
                </a:lnTo>
                <a:close/>
              </a:path>
              <a:path w="69215" h="74929">
                <a:moveTo>
                  <a:pt x="67774" y="60381"/>
                </a:moveTo>
                <a:lnTo>
                  <a:pt x="65869" y="61143"/>
                </a:lnTo>
                <a:lnTo>
                  <a:pt x="62567" y="62159"/>
                </a:lnTo>
                <a:lnTo>
                  <a:pt x="56852" y="63429"/>
                </a:lnTo>
                <a:lnTo>
                  <a:pt x="67774" y="63429"/>
                </a:lnTo>
                <a:lnTo>
                  <a:pt x="67774" y="60381"/>
                </a:lnTo>
                <a:close/>
              </a:path>
              <a:path w="69215" h="74929">
                <a:moveTo>
                  <a:pt x="60299" y="7168"/>
                </a:moveTo>
                <a:lnTo>
                  <a:pt x="46438" y="7168"/>
                </a:lnTo>
                <a:lnTo>
                  <a:pt x="49232" y="14915"/>
                </a:lnTo>
                <a:lnTo>
                  <a:pt x="49359" y="21900"/>
                </a:lnTo>
                <a:lnTo>
                  <a:pt x="67828" y="21900"/>
                </a:lnTo>
                <a:lnTo>
                  <a:pt x="66470" y="14581"/>
                </a:lnTo>
                <a:lnTo>
                  <a:pt x="60299" y="71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36026" y="444880"/>
            <a:ext cx="81915" cy="107314"/>
          </a:xfrm>
          <a:custGeom>
            <a:avLst/>
            <a:gdLst/>
            <a:ahLst/>
            <a:cxnLst/>
            <a:rect l="l" t="t" r="r" b="b"/>
            <a:pathLst>
              <a:path w="81915" h="107315">
                <a:moveTo>
                  <a:pt x="31242" y="0"/>
                </a:moveTo>
                <a:lnTo>
                  <a:pt x="225" y="3908"/>
                </a:lnTo>
                <a:lnTo>
                  <a:pt x="0" y="9398"/>
                </a:lnTo>
                <a:lnTo>
                  <a:pt x="1524" y="9398"/>
                </a:lnTo>
                <a:lnTo>
                  <a:pt x="11049" y="9779"/>
                </a:lnTo>
                <a:lnTo>
                  <a:pt x="13207" y="12065"/>
                </a:lnTo>
                <a:lnTo>
                  <a:pt x="13207" y="106833"/>
                </a:lnTo>
                <a:lnTo>
                  <a:pt x="32766" y="106934"/>
                </a:lnTo>
                <a:lnTo>
                  <a:pt x="32765" y="71302"/>
                </a:lnTo>
                <a:lnTo>
                  <a:pt x="37002" y="55980"/>
                </a:lnTo>
                <a:lnTo>
                  <a:pt x="46558" y="47361"/>
                </a:lnTo>
                <a:lnTo>
                  <a:pt x="62229" y="46355"/>
                </a:lnTo>
                <a:lnTo>
                  <a:pt x="79341" y="46355"/>
                </a:lnTo>
                <a:lnTo>
                  <a:pt x="78595" y="45235"/>
                </a:lnTo>
                <a:lnTo>
                  <a:pt x="35534" y="45235"/>
                </a:lnTo>
                <a:lnTo>
                  <a:pt x="33805" y="34828"/>
                </a:lnTo>
                <a:lnTo>
                  <a:pt x="33006" y="17256"/>
                </a:lnTo>
                <a:lnTo>
                  <a:pt x="32778" y="2739"/>
                </a:lnTo>
                <a:lnTo>
                  <a:pt x="31242" y="0"/>
                </a:lnTo>
                <a:close/>
              </a:path>
              <a:path w="81915" h="107315">
                <a:moveTo>
                  <a:pt x="79341" y="46355"/>
                </a:moveTo>
                <a:lnTo>
                  <a:pt x="62229" y="46355"/>
                </a:lnTo>
                <a:lnTo>
                  <a:pt x="62229" y="106774"/>
                </a:lnTo>
                <a:lnTo>
                  <a:pt x="81660" y="106934"/>
                </a:lnTo>
                <a:lnTo>
                  <a:pt x="81660" y="60032"/>
                </a:lnTo>
                <a:lnTo>
                  <a:pt x="80567" y="48193"/>
                </a:lnTo>
                <a:lnTo>
                  <a:pt x="79341" y="46355"/>
                </a:lnTo>
                <a:close/>
              </a:path>
              <a:path w="81915" h="107315">
                <a:moveTo>
                  <a:pt x="59690" y="33401"/>
                </a:moveTo>
                <a:lnTo>
                  <a:pt x="44954" y="37122"/>
                </a:lnTo>
                <a:lnTo>
                  <a:pt x="35534" y="45235"/>
                </a:lnTo>
                <a:lnTo>
                  <a:pt x="78595" y="45235"/>
                </a:lnTo>
                <a:lnTo>
                  <a:pt x="72912" y="36712"/>
                </a:lnTo>
                <a:lnTo>
                  <a:pt x="59690" y="3340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438686" y="479225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41" y="0"/>
                </a:moveTo>
                <a:lnTo>
                  <a:pt x="26029" y="1416"/>
                </a:lnTo>
                <a:lnTo>
                  <a:pt x="12613" y="6370"/>
                </a:lnTo>
                <a:lnTo>
                  <a:pt x="4100" y="14799"/>
                </a:lnTo>
                <a:lnTo>
                  <a:pt x="0" y="26645"/>
                </a:lnTo>
                <a:lnTo>
                  <a:pt x="1557" y="43884"/>
                </a:lnTo>
                <a:lnTo>
                  <a:pt x="6707" y="57150"/>
                </a:lnTo>
                <a:lnTo>
                  <a:pt x="15188" y="66565"/>
                </a:lnTo>
                <a:lnTo>
                  <a:pt x="26739" y="72257"/>
                </a:lnTo>
                <a:lnTo>
                  <a:pt x="41098" y="74350"/>
                </a:lnTo>
                <a:lnTo>
                  <a:pt x="57209" y="72807"/>
                </a:lnTo>
                <a:lnTo>
                  <a:pt x="66437" y="70365"/>
                </a:lnTo>
                <a:lnTo>
                  <a:pt x="67773" y="69922"/>
                </a:lnTo>
                <a:lnTo>
                  <a:pt x="67773" y="63445"/>
                </a:lnTo>
                <a:lnTo>
                  <a:pt x="50374" y="63445"/>
                </a:lnTo>
                <a:lnTo>
                  <a:pt x="35306" y="59559"/>
                </a:lnTo>
                <a:lnTo>
                  <a:pt x="26044" y="49759"/>
                </a:lnTo>
                <a:lnTo>
                  <a:pt x="21728" y="36832"/>
                </a:lnTo>
                <a:lnTo>
                  <a:pt x="30827" y="33042"/>
                </a:lnTo>
                <a:lnTo>
                  <a:pt x="48328" y="31201"/>
                </a:lnTo>
                <a:lnTo>
                  <a:pt x="64255" y="30605"/>
                </a:lnTo>
                <a:lnTo>
                  <a:pt x="69170" y="29155"/>
                </a:lnTo>
                <a:lnTo>
                  <a:pt x="67826" y="21916"/>
                </a:lnTo>
                <a:lnTo>
                  <a:pt x="22530" y="21916"/>
                </a:lnTo>
                <a:lnTo>
                  <a:pt x="21545" y="16709"/>
                </a:lnTo>
                <a:lnTo>
                  <a:pt x="24847" y="7184"/>
                </a:lnTo>
                <a:lnTo>
                  <a:pt x="60304" y="7184"/>
                </a:lnTo>
                <a:lnTo>
                  <a:pt x="58345" y="4833"/>
                </a:lnTo>
                <a:lnTo>
                  <a:pt x="44841" y="0"/>
                </a:lnTo>
                <a:close/>
              </a:path>
              <a:path w="69215" h="74929">
                <a:moveTo>
                  <a:pt x="67773" y="60397"/>
                </a:moveTo>
                <a:lnTo>
                  <a:pt x="65868" y="61159"/>
                </a:lnTo>
                <a:lnTo>
                  <a:pt x="62566" y="62175"/>
                </a:lnTo>
                <a:lnTo>
                  <a:pt x="56851" y="63445"/>
                </a:lnTo>
                <a:lnTo>
                  <a:pt x="67773" y="63445"/>
                </a:lnTo>
                <a:lnTo>
                  <a:pt x="67773" y="60397"/>
                </a:lnTo>
                <a:close/>
              </a:path>
              <a:path w="69215" h="74929">
                <a:moveTo>
                  <a:pt x="60304" y="7184"/>
                </a:moveTo>
                <a:lnTo>
                  <a:pt x="46437" y="7184"/>
                </a:lnTo>
                <a:lnTo>
                  <a:pt x="49104" y="14931"/>
                </a:lnTo>
                <a:lnTo>
                  <a:pt x="49485" y="21916"/>
                </a:lnTo>
                <a:lnTo>
                  <a:pt x="67826" y="21916"/>
                </a:lnTo>
                <a:lnTo>
                  <a:pt x="66461" y="14570"/>
                </a:lnTo>
                <a:lnTo>
                  <a:pt x="60304" y="718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1382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6195" y="31369"/>
                </a:moveTo>
                <a:lnTo>
                  <a:pt x="13462" y="31369"/>
                </a:lnTo>
                <a:lnTo>
                  <a:pt x="13462" y="73590"/>
                </a:lnTo>
                <a:lnTo>
                  <a:pt x="17654" y="89862"/>
                </a:lnTo>
                <a:lnTo>
                  <a:pt x="28511" y="96084"/>
                </a:lnTo>
                <a:lnTo>
                  <a:pt x="44831" y="97027"/>
                </a:lnTo>
                <a:lnTo>
                  <a:pt x="48895" y="96393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290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6195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450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462" y="0"/>
                </a:lnTo>
                <a:lnTo>
                  <a:pt x="13462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57259" y="448055"/>
            <a:ext cx="119380" cy="104139"/>
          </a:xfrm>
          <a:custGeom>
            <a:avLst/>
            <a:gdLst/>
            <a:ahLst/>
            <a:cxnLst/>
            <a:rect l="l" t="t" r="r" b="b"/>
            <a:pathLst>
              <a:path w="119379" h="104140">
                <a:moveTo>
                  <a:pt x="239" y="2"/>
                </a:moveTo>
                <a:lnTo>
                  <a:pt x="0" y="5969"/>
                </a:lnTo>
                <a:lnTo>
                  <a:pt x="3937" y="6731"/>
                </a:lnTo>
                <a:lnTo>
                  <a:pt x="16001" y="8763"/>
                </a:lnTo>
                <a:lnTo>
                  <a:pt x="16891" y="8763"/>
                </a:lnTo>
                <a:lnTo>
                  <a:pt x="16891" y="103712"/>
                </a:lnTo>
                <a:lnTo>
                  <a:pt x="38354" y="103759"/>
                </a:lnTo>
                <a:lnTo>
                  <a:pt x="38353" y="24149"/>
                </a:lnTo>
                <a:lnTo>
                  <a:pt x="61676" y="24149"/>
                </a:lnTo>
                <a:lnTo>
                  <a:pt x="46080" y="547"/>
                </a:lnTo>
                <a:lnTo>
                  <a:pt x="239" y="2"/>
                </a:lnTo>
                <a:close/>
              </a:path>
              <a:path w="119379" h="104140">
                <a:moveTo>
                  <a:pt x="61676" y="24149"/>
                </a:moveTo>
                <a:lnTo>
                  <a:pt x="38353" y="24149"/>
                </a:lnTo>
                <a:lnTo>
                  <a:pt x="42146" y="28984"/>
                </a:lnTo>
                <a:lnTo>
                  <a:pt x="49429" y="39335"/>
                </a:lnTo>
                <a:lnTo>
                  <a:pt x="58878" y="53161"/>
                </a:lnTo>
                <a:lnTo>
                  <a:pt x="69168" y="68425"/>
                </a:lnTo>
                <a:lnTo>
                  <a:pt x="91843" y="102448"/>
                </a:lnTo>
                <a:lnTo>
                  <a:pt x="119116" y="103758"/>
                </a:lnTo>
                <a:lnTo>
                  <a:pt x="119118" y="77952"/>
                </a:lnTo>
                <a:lnTo>
                  <a:pt x="97663" y="77952"/>
                </a:lnTo>
                <a:lnTo>
                  <a:pt x="93822" y="72428"/>
                </a:lnTo>
                <a:lnTo>
                  <a:pt x="86520" y="61572"/>
                </a:lnTo>
                <a:lnTo>
                  <a:pt x="61676" y="24149"/>
                </a:lnTo>
                <a:close/>
              </a:path>
              <a:path w="119379" h="104140">
                <a:moveTo>
                  <a:pt x="117601" y="0"/>
                </a:moveTo>
                <a:lnTo>
                  <a:pt x="97663" y="0"/>
                </a:lnTo>
                <a:lnTo>
                  <a:pt x="97663" y="77952"/>
                </a:lnTo>
                <a:lnTo>
                  <a:pt x="119118" y="77952"/>
                </a:lnTo>
                <a:lnTo>
                  <a:pt x="119125" y="0"/>
                </a:lnTo>
                <a:lnTo>
                  <a:pt x="11760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695855" y="479351"/>
            <a:ext cx="71120" cy="74295"/>
          </a:xfrm>
          <a:custGeom>
            <a:avLst/>
            <a:gdLst/>
            <a:ahLst/>
            <a:cxnLst/>
            <a:rect l="l" t="t" r="r" b="b"/>
            <a:pathLst>
              <a:path w="71120" h="74295">
                <a:moveTo>
                  <a:pt x="46396" y="0"/>
                </a:moveTo>
                <a:lnTo>
                  <a:pt x="27165" y="1271"/>
                </a:lnTo>
                <a:lnTo>
                  <a:pt x="13366" y="5931"/>
                </a:lnTo>
                <a:lnTo>
                  <a:pt x="4483" y="13916"/>
                </a:lnTo>
                <a:lnTo>
                  <a:pt x="0" y="25161"/>
                </a:lnTo>
                <a:lnTo>
                  <a:pt x="1387" y="42673"/>
                </a:lnTo>
                <a:lnTo>
                  <a:pt x="6296" y="56155"/>
                </a:lnTo>
                <a:lnTo>
                  <a:pt x="14468" y="65781"/>
                </a:lnTo>
                <a:lnTo>
                  <a:pt x="25644" y="71724"/>
                </a:lnTo>
                <a:lnTo>
                  <a:pt x="39567" y="74159"/>
                </a:lnTo>
                <a:lnTo>
                  <a:pt x="56625" y="72904"/>
                </a:lnTo>
                <a:lnTo>
                  <a:pt x="66417" y="70609"/>
                </a:lnTo>
                <a:lnTo>
                  <a:pt x="68922" y="69796"/>
                </a:lnTo>
                <a:lnTo>
                  <a:pt x="68922" y="63319"/>
                </a:lnTo>
                <a:lnTo>
                  <a:pt x="51396" y="63319"/>
                </a:lnTo>
                <a:lnTo>
                  <a:pt x="36036" y="59530"/>
                </a:lnTo>
                <a:lnTo>
                  <a:pt x="26508" y="49948"/>
                </a:lnTo>
                <a:lnTo>
                  <a:pt x="21966" y="37249"/>
                </a:lnTo>
                <a:lnTo>
                  <a:pt x="30880" y="33212"/>
                </a:lnTo>
                <a:lnTo>
                  <a:pt x="48239" y="31199"/>
                </a:lnTo>
                <a:lnTo>
                  <a:pt x="64607" y="30504"/>
                </a:lnTo>
                <a:lnTo>
                  <a:pt x="70700" y="29029"/>
                </a:lnTo>
                <a:lnTo>
                  <a:pt x="69326" y="21790"/>
                </a:lnTo>
                <a:lnTo>
                  <a:pt x="23161" y="21790"/>
                </a:lnTo>
                <a:lnTo>
                  <a:pt x="21932" y="16583"/>
                </a:lnTo>
                <a:lnTo>
                  <a:pt x="25107" y="7058"/>
                </a:lnTo>
                <a:lnTo>
                  <a:pt x="61604" y="7058"/>
                </a:lnTo>
                <a:lnTo>
                  <a:pt x="59841" y="4956"/>
                </a:lnTo>
                <a:lnTo>
                  <a:pt x="46396" y="0"/>
                </a:lnTo>
                <a:close/>
              </a:path>
              <a:path w="71120" h="74295">
                <a:moveTo>
                  <a:pt x="68922" y="60271"/>
                </a:moveTo>
                <a:lnTo>
                  <a:pt x="67017" y="61033"/>
                </a:lnTo>
                <a:lnTo>
                  <a:pt x="63715" y="62049"/>
                </a:lnTo>
                <a:lnTo>
                  <a:pt x="57746" y="63319"/>
                </a:lnTo>
                <a:lnTo>
                  <a:pt x="68922" y="63319"/>
                </a:lnTo>
                <a:lnTo>
                  <a:pt x="68922" y="60271"/>
                </a:lnTo>
                <a:close/>
              </a:path>
              <a:path w="71120" h="74295">
                <a:moveTo>
                  <a:pt x="61604" y="7058"/>
                </a:moveTo>
                <a:lnTo>
                  <a:pt x="47205" y="7058"/>
                </a:lnTo>
                <a:lnTo>
                  <a:pt x="49944" y="14650"/>
                </a:lnTo>
                <a:lnTo>
                  <a:pt x="50064" y="16583"/>
                </a:lnTo>
                <a:lnTo>
                  <a:pt x="50253" y="21790"/>
                </a:lnTo>
                <a:lnTo>
                  <a:pt x="69326" y="21790"/>
                </a:lnTo>
                <a:lnTo>
                  <a:pt x="67971" y="14650"/>
                </a:lnTo>
                <a:lnTo>
                  <a:pt x="61604" y="705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61806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5941" y="31369"/>
                </a:moveTo>
                <a:lnTo>
                  <a:pt x="13335" y="31369"/>
                </a:lnTo>
                <a:lnTo>
                  <a:pt x="13335" y="73590"/>
                </a:lnTo>
                <a:lnTo>
                  <a:pt x="17558" y="89862"/>
                </a:lnTo>
                <a:lnTo>
                  <a:pt x="28440" y="96084"/>
                </a:lnTo>
                <a:lnTo>
                  <a:pt x="44830" y="97027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036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5941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324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335" y="0"/>
                </a:lnTo>
                <a:lnTo>
                  <a:pt x="13335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768206" y="480441"/>
            <a:ext cx="86995" cy="71755"/>
          </a:xfrm>
          <a:custGeom>
            <a:avLst/>
            <a:gdLst/>
            <a:ahLst/>
            <a:cxnLst/>
            <a:rect l="l" t="t" r="r" b="b"/>
            <a:pathLst>
              <a:path w="86995" h="71754">
                <a:moveTo>
                  <a:pt x="65079" y="45720"/>
                </a:moveTo>
                <a:lnTo>
                  <a:pt x="42164" y="45720"/>
                </a:lnTo>
                <a:lnTo>
                  <a:pt x="61292" y="71140"/>
                </a:lnTo>
                <a:lnTo>
                  <a:pt x="84709" y="71374"/>
                </a:lnTo>
                <a:lnTo>
                  <a:pt x="65079" y="45720"/>
                </a:lnTo>
                <a:close/>
              </a:path>
              <a:path w="86995" h="71754">
                <a:moveTo>
                  <a:pt x="115" y="0"/>
                </a:moveTo>
                <a:lnTo>
                  <a:pt x="0" y="5714"/>
                </a:lnTo>
                <a:lnTo>
                  <a:pt x="1270" y="5714"/>
                </a:lnTo>
                <a:lnTo>
                  <a:pt x="11557" y="6350"/>
                </a:lnTo>
                <a:lnTo>
                  <a:pt x="13970" y="8255"/>
                </a:lnTo>
                <a:lnTo>
                  <a:pt x="32512" y="32893"/>
                </a:lnTo>
                <a:lnTo>
                  <a:pt x="12549" y="56014"/>
                </a:lnTo>
                <a:lnTo>
                  <a:pt x="33147" y="56134"/>
                </a:lnTo>
                <a:lnTo>
                  <a:pt x="42164" y="45720"/>
                </a:lnTo>
                <a:lnTo>
                  <a:pt x="65079" y="45720"/>
                </a:lnTo>
                <a:lnTo>
                  <a:pt x="48035" y="23444"/>
                </a:lnTo>
                <a:lnTo>
                  <a:pt x="66548" y="23241"/>
                </a:lnTo>
                <a:lnTo>
                  <a:pt x="67690" y="21926"/>
                </a:lnTo>
                <a:lnTo>
                  <a:pt x="47028" y="21926"/>
                </a:lnTo>
                <a:lnTo>
                  <a:pt x="30108" y="12"/>
                </a:lnTo>
                <a:lnTo>
                  <a:pt x="115" y="0"/>
                </a:lnTo>
                <a:close/>
              </a:path>
              <a:path w="86995" h="71754">
                <a:moveTo>
                  <a:pt x="66040" y="0"/>
                </a:moveTo>
                <a:lnTo>
                  <a:pt x="47028" y="21926"/>
                </a:lnTo>
                <a:lnTo>
                  <a:pt x="67690" y="21926"/>
                </a:lnTo>
                <a:lnTo>
                  <a:pt x="86632" y="124"/>
                </a:lnTo>
                <a:lnTo>
                  <a:pt x="6604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7189" y="4986845"/>
            <a:ext cx="48260" cy="74930"/>
          </a:xfrm>
          <a:custGeom>
            <a:avLst/>
            <a:gdLst/>
            <a:ahLst/>
            <a:cxnLst/>
            <a:rect l="l" t="t" r="r" b="b"/>
            <a:pathLst>
              <a:path w="48260" h="74929">
                <a:moveTo>
                  <a:pt x="30318" y="0"/>
                </a:moveTo>
                <a:lnTo>
                  <a:pt x="17583" y="0"/>
                </a:lnTo>
                <a:lnTo>
                  <a:pt x="12498" y="1803"/>
                </a:lnTo>
                <a:lnTo>
                  <a:pt x="4852" y="9055"/>
                </a:lnTo>
                <a:lnTo>
                  <a:pt x="2941" y="13525"/>
                </a:lnTo>
                <a:lnTo>
                  <a:pt x="2975" y="22478"/>
                </a:lnTo>
                <a:lnTo>
                  <a:pt x="3839" y="25387"/>
                </a:lnTo>
                <a:lnTo>
                  <a:pt x="7439" y="30448"/>
                </a:lnTo>
                <a:lnTo>
                  <a:pt x="10187" y="32384"/>
                </a:lnTo>
                <a:lnTo>
                  <a:pt x="13910" y="33747"/>
                </a:lnTo>
                <a:lnTo>
                  <a:pt x="9456" y="34911"/>
                </a:lnTo>
                <a:lnTo>
                  <a:pt x="6024" y="37096"/>
                </a:lnTo>
                <a:lnTo>
                  <a:pt x="1205" y="43511"/>
                </a:lnTo>
                <a:lnTo>
                  <a:pt x="0" y="47491"/>
                </a:lnTo>
                <a:lnTo>
                  <a:pt x="48" y="58742"/>
                </a:lnTo>
                <a:lnTo>
                  <a:pt x="2209" y="63953"/>
                </a:lnTo>
                <a:lnTo>
                  <a:pt x="11072" y="72503"/>
                </a:lnTo>
                <a:lnTo>
                  <a:pt x="16868" y="74630"/>
                </a:lnTo>
                <a:lnTo>
                  <a:pt x="31296" y="74630"/>
                </a:lnTo>
                <a:lnTo>
                  <a:pt x="37121" y="72495"/>
                </a:lnTo>
                <a:lnTo>
                  <a:pt x="42568" y="67251"/>
                </a:lnTo>
                <a:lnTo>
                  <a:pt x="21422" y="67251"/>
                </a:lnTo>
                <a:lnTo>
                  <a:pt x="18845" y="66594"/>
                </a:lnTo>
                <a:lnTo>
                  <a:pt x="14044" y="63953"/>
                </a:lnTo>
                <a:lnTo>
                  <a:pt x="12256" y="62116"/>
                </a:lnTo>
                <a:lnTo>
                  <a:pt x="9829" y="57330"/>
                </a:lnTo>
                <a:lnTo>
                  <a:pt x="9224" y="54853"/>
                </a:lnTo>
                <a:lnTo>
                  <a:pt x="9277" y="47972"/>
                </a:lnTo>
                <a:lnTo>
                  <a:pt x="10610" y="44616"/>
                </a:lnTo>
                <a:lnTo>
                  <a:pt x="16162" y="39032"/>
                </a:lnTo>
                <a:lnTo>
                  <a:pt x="19660" y="37636"/>
                </a:lnTo>
                <a:lnTo>
                  <a:pt x="42355" y="37636"/>
                </a:lnTo>
                <a:lnTo>
                  <a:pt x="38891" y="35209"/>
                </a:lnTo>
                <a:lnTo>
                  <a:pt x="34395" y="33747"/>
                </a:lnTo>
                <a:lnTo>
                  <a:pt x="38027" y="32384"/>
                </a:lnTo>
                <a:lnTo>
                  <a:pt x="40720" y="30448"/>
                </a:lnTo>
                <a:lnTo>
                  <a:pt x="40819" y="30307"/>
                </a:lnTo>
                <a:lnTo>
                  <a:pt x="20574" y="30307"/>
                </a:lnTo>
                <a:lnTo>
                  <a:pt x="17682" y="29209"/>
                </a:lnTo>
                <a:lnTo>
                  <a:pt x="13228" y="24828"/>
                </a:lnTo>
                <a:lnTo>
                  <a:pt x="12195" y="22199"/>
                </a:lnTo>
                <a:lnTo>
                  <a:pt x="12115" y="15481"/>
                </a:lnTo>
                <a:lnTo>
                  <a:pt x="13244" y="12852"/>
                </a:lnTo>
                <a:lnTo>
                  <a:pt x="17766" y="8470"/>
                </a:lnTo>
                <a:lnTo>
                  <a:pt x="20607" y="7378"/>
                </a:lnTo>
                <a:lnTo>
                  <a:pt x="41252" y="7378"/>
                </a:lnTo>
                <a:lnTo>
                  <a:pt x="35449" y="1841"/>
                </a:lnTo>
                <a:lnTo>
                  <a:pt x="30318" y="0"/>
                </a:lnTo>
                <a:close/>
              </a:path>
              <a:path w="48260" h="74929">
                <a:moveTo>
                  <a:pt x="42355" y="37636"/>
                </a:moveTo>
                <a:lnTo>
                  <a:pt x="28202" y="37636"/>
                </a:lnTo>
                <a:lnTo>
                  <a:pt x="31804" y="39048"/>
                </a:lnTo>
                <a:lnTo>
                  <a:pt x="37545" y="44700"/>
                </a:lnTo>
                <a:lnTo>
                  <a:pt x="38871" y="47972"/>
                </a:lnTo>
                <a:lnTo>
                  <a:pt x="38992" y="56847"/>
                </a:lnTo>
                <a:lnTo>
                  <a:pt x="37595" y="60354"/>
                </a:lnTo>
                <a:lnTo>
                  <a:pt x="32007" y="65872"/>
                </a:lnTo>
                <a:lnTo>
                  <a:pt x="28468" y="67251"/>
                </a:lnTo>
                <a:lnTo>
                  <a:pt x="42568" y="67251"/>
                </a:lnTo>
                <a:lnTo>
                  <a:pt x="45952" y="63994"/>
                </a:lnTo>
                <a:lnTo>
                  <a:pt x="48162" y="58742"/>
                </a:lnTo>
                <a:lnTo>
                  <a:pt x="48162" y="47972"/>
                </a:lnTo>
                <a:lnTo>
                  <a:pt x="46993" y="44084"/>
                </a:lnTo>
                <a:lnTo>
                  <a:pt x="42355" y="37636"/>
                </a:lnTo>
                <a:close/>
              </a:path>
              <a:path w="48260" h="74929">
                <a:moveTo>
                  <a:pt x="41252" y="7378"/>
                </a:moveTo>
                <a:lnTo>
                  <a:pt x="27421" y="7378"/>
                </a:lnTo>
                <a:lnTo>
                  <a:pt x="30255" y="8496"/>
                </a:lnTo>
                <a:lnTo>
                  <a:pt x="34814" y="12979"/>
                </a:lnTo>
                <a:lnTo>
                  <a:pt x="35835" y="15481"/>
                </a:lnTo>
                <a:lnTo>
                  <a:pt x="35829" y="22478"/>
                </a:lnTo>
                <a:lnTo>
                  <a:pt x="34839" y="24866"/>
                </a:lnTo>
                <a:lnTo>
                  <a:pt x="30420" y="29222"/>
                </a:lnTo>
                <a:lnTo>
                  <a:pt x="27588" y="30307"/>
                </a:lnTo>
                <a:lnTo>
                  <a:pt x="40819" y="30307"/>
                </a:lnTo>
                <a:lnTo>
                  <a:pt x="44287" y="25387"/>
                </a:lnTo>
                <a:lnTo>
                  <a:pt x="45165" y="22478"/>
                </a:lnTo>
                <a:lnTo>
                  <a:pt x="45061" y="13525"/>
                </a:lnTo>
                <a:lnTo>
                  <a:pt x="43221" y="9258"/>
                </a:lnTo>
                <a:lnTo>
                  <a:pt x="41252" y="737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43001" y="4963021"/>
            <a:ext cx="4875530" cy="127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C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O</a:t>
            </a:r>
            <a:r>
              <a:rPr dirty="0" sz="800" spc="-10" b="1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FI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D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E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z="800" spc="-15" b="1">
                <a:solidFill>
                  <a:srgbClr val="CC0000"/>
                </a:solidFill>
                <a:latin typeface="Arial"/>
                <a:cs typeface="Arial"/>
              </a:rPr>
              <a:t>T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I</a:t>
            </a:r>
            <a:r>
              <a:rPr dirty="0" sz="800" spc="-45" b="1">
                <a:solidFill>
                  <a:srgbClr val="CC0000"/>
                </a:solidFill>
                <a:latin typeface="Arial"/>
                <a:cs typeface="Arial"/>
              </a:rPr>
              <a:t>A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L</a:t>
            </a:r>
            <a:r>
              <a:rPr dirty="0" sz="800" spc="30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– 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For</a:t>
            </a:r>
            <a:r>
              <a:rPr dirty="0" sz="800" spc="-10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use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by 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H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i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tac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hi</a:t>
            </a:r>
            <a:r>
              <a:rPr dirty="0" sz="800" spc="10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Dat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a S</a:t>
            </a:r>
            <a:r>
              <a:rPr dirty="0" sz="800" spc="-40" b="1">
                <a:solidFill>
                  <a:srgbClr val="CC0000"/>
                </a:solidFill>
                <a:latin typeface="Arial"/>
                <a:cs typeface="Arial"/>
              </a:rPr>
              <a:t>y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ste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ms</a:t>
            </a:r>
            <a:r>
              <a:rPr dirty="0" sz="800" spc="45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e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mplo</a:t>
            </a:r>
            <a:r>
              <a:rPr dirty="0" sz="800" spc="-40" b="1">
                <a:solidFill>
                  <a:srgbClr val="CC0000"/>
                </a:solidFill>
                <a:latin typeface="Arial"/>
                <a:cs typeface="Arial"/>
              </a:rPr>
              <a:t>y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ee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s</a:t>
            </a:r>
            <a:r>
              <a:rPr dirty="0" sz="800" spc="45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a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nd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o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t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her 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a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udi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e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nc</a:t>
            </a:r>
            <a:r>
              <a:rPr dirty="0" sz="800" spc="-10" b="1">
                <a:solidFill>
                  <a:srgbClr val="CC0000"/>
                </a:solidFill>
                <a:latin typeface="Arial"/>
                <a:cs typeface="Arial"/>
              </a:rPr>
              <a:t>e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s</a:t>
            </a:r>
            <a:r>
              <a:rPr dirty="0" sz="800" spc="10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under</a:t>
            </a:r>
            <a:r>
              <a:rPr dirty="0" sz="800" spc="-10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ND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A</a:t>
            </a:r>
            <a:r>
              <a:rPr dirty="0" sz="800" spc="-15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onl</a:t>
            </a:r>
            <a:r>
              <a:rPr dirty="0" sz="800" spc="-40" b="1">
                <a:solidFill>
                  <a:srgbClr val="CC0000"/>
                </a:solidFill>
                <a:latin typeface="Arial"/>
                <a:cs typeface="Arial"/>
              </a:rPr>
              <a:t>y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8580" y="1594103"/>
            <a:ext cx="9032748" cy="975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6042" y="1618741"/>
            <a:ext cx="8938041" cy="8802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6042" y="1618741"/>
            <a:ext cx="8938260" cy="880744"/>
          </a:xfrm>
          <a:custGeom>
            <a:avLst/>
            <a:gdLst/>
            <a:ahLst/>
            <a:cxnLst/>
            <a:rect l="l" t="t" r="r" b="b"/>
            <a:pathLst>
              <a:path w="8938260" h="880744">
                <a:moveTo>
                  <a:pt x="0" y="880237"/>
                </a:moveTo>
                <a:lnTo>
                  <a:pt x="474596" y="0"/>
                </a:lnTo>
                <a:lnTo>
                  <a:pt x="8463442" y="0"/>
                </a:lnTo>
                <a:lnTo>
                  <a:pt x="8938041" y="880237"/>
                </a:lnTo>
                <a:lnTo>
                  <a:pt x="0" y="880237"/>
                </a:lnTo>
                <a:close/>
              </a:path>
            </a:pathLst>
          </a:custGeom>
          <a:ln w="9525">
            <a:solidFill>
              <a:srgbClr val="3E3E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25"/>
              </a:lnSpc>
            </a:pPr>
            <a:r>
              <a:rPr dirty="0"/>
              <a:t>H</a:t>
            </a:r>
            <a:r>
              <a:rPr dirty="0" spc="-15"/>
              <a:t>D</a:t>
            </a:r>
            <a:r>
              <a:rPr dirty="0"/>
              <a:t>S</a:t>
            </a:r>
            <a:r>
              <a:rPr dirty="0" spc="5"/>
              <a:t> </a:t>
            </a:r>
            <a:r>
              <a:rPr dirty="0"/>
              <a:t>Is</a:t>
            </a:r>
            <a:r>
              <a:rPr dirty="0" spc="-10"/>
              <a:t> </a:t>
            </a:r>
            <a:r>
              <a:rPr dirty="0"/>
              <a:t>Cr</a:t>
            </a:r>
            <a:r>
              <a:rPr dirty="0" spc="-10"/>
              <a:t>e</a:t>
            </a:r>
            <a:r>
              <a:rPr dirty="0"/>
              <a:t>ating</a:t>
            </a:r>
            <a:r>
              <a:rPr dirty="0" spc="5"/>
              <a:t> </a:t>
            </a:r>
            <a:r>
              <a:rPr dirty="0"/>
              <a:t>R</a:t>
            </a:r>
            <a:r>
              <a:rPr dirty="0" spc="-10"/>
              <a:t>e</a:t>
            </a:r>
            <a:r>
              <a:rPr dirty="0"/>
              <a:t>p</a:t>
            </a:r>
            <a:r>
              <a:rPr dirty="0" spc="-10"/>
              <a:t>e</a:t>
            </a:r>
            <a:r>
              <a:rPr dirty="0"/>
              <a:t>ata</a:t>
            </a:r>
            <a:r>
              <a:rPr dirty="0" spc="-10"/>
              <a:t>b</a:t>
            </a:r>
            <a:r>
              <a:rPr dirty="0"/>
              <a:t>le</a:t>
            </a:r>
            <a:r>
              <a:rPr dirty="0" spc="15"/>
              <a:t> </a:t>
            </a:r>
            <a:r>
              <a:rPr dirty="0"/>
              <a:t>S</a:t>
            </a:r>
            <a:r>
              <a:rPr dirty="0" spc="-10"/>
              <a:t>o</a:t>
            </a:r>
            <a:r>
              <a:rPr dirty="0"/>
              <a:t>lutio</a:t>
            </a:r>
            <a:r>
              <a:rPr dirty="0" spc="-10"/>
              <a:t>n</a:t>
            </a:r>
            <a:r>
              <a:rPr dirty="0"/>
              <a:t>s</a:t>
            </a:r>
          </a:p>
          <a:p>
            <a:pPr marL="12700">
              <a:lnSpc>
                <a:spcPts val="2005"/>
              </a:lnSpc>
            </a:pPr>
            <a:r>
              <a:rPr dirty="0" sz="1800" spc="10" b="0">
                <a:latin typeface="Arial"/>
                <a:cs typeface="Arial"/>
              </a:rPr>
              <a:t>T</a:t>
            </a:r>
            <a:r>
              <a:rPr dirty="0" sz="1800" b="0">
                <a:latin typeface="Arial"/>
                <a:cs typeface="Arial"/>
              </a:rPr>
              <a:t>h</a:t>
            </a:r>
            <a:r>
              <a:rPr dirty="0" sz="1800" spc="-10" b="0">
                <a:latin typeface="Arial"/>
                <a:cs typeface="Arial"/>
              </a:rPr>
              <a:t>a</a:t>
            </a:r>
            <a:r>
              <a:rPr dirty="0" sz="1800" b="0">
                <a:latin typeface="Arial"/>
                <a:cs typeface="Arial"/>
              </a:rPr>
              <a:t>t</a:t>
            </a:r>
            <a:r>
              <a:rPr dirty="0" sz="1800" spc="-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Dr</a:t>
            </a:r>
            <a:r>
              <a:rPr dirty="0" sz="1800" spc="-10" b="0">
                <a:latin typeface="Arial"/>
                <a:cs typeface="Arial"/>
              </a:rPr>
              <a:t>i</a:t>
            </a:r>
            <a:r>
              <a:rPr dirty="0" sz="1800" b="0">
                <a:latin typeface="Arial"/>
                <a:cs typeface="Arial"/>
              </a:rPr>
              <a:t>ve B</a:t>
            </a:r>
            <a:r>
              <a:rPr dirty="0" sz="1800" spc="-10" b="0">
                <a:latin typeface="Arial"/>
                <a:cs typeface="Arial"/>
              </a:rPr>
              <a:t>u</a:t>
            </a:r>
            <a:r>
              <a:rPr dirty="0" sz="1800" b="0">
                <a:latin typeface="Arial"/>
                <a:cs typeface="Arial"/>
              </a:rPr>
              <a:t>si</a:t>
            </a:r>
            <a:r>
              <a:rPr dirty="0" sz="1800" spc="-10" b="0">
                <a:latin typeface="Arial"/>
                <a:cs typeface="Arial"/>
              </a:rPr>
              <a:t>n</a:t>
            </a:r>
            <a:r>
              <a:rPr dirty="0" sz="1800" b="0">
                <a:latin typeface="Arial"/>
                <a:cs typeface="Arial"/>
              </a:rPr>
              <a:t>ess</a:t>
            </a:r>
            <a:r>
              <a:rPr dirty="0" sz="1800" spc="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a</a:t>
            </a:r>
            <a:r>
              <a:rPr dirty="0" sz="1800" spc="-10" b="0">
                <a:latin typeface="Arial"/>
                <a:cs typeface="Arial"/>
              </a:rPr>
              <a:t>n</a:t>
            </a:r>
            <a:r>
              <a:rPr dirty="0" sz="1800" b="0">
                <a:latin typeface="Arial"/>
                <a:cs typeface="Arial"/>
              </a:rPr>
              <a:t>d</a:t>
            </a:r>
            <a:r>
              <a:rPr dirty="0" sz="1800" spc="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S</a:t>
            </a:r>
            <a:r>
              <a:rPr dirty="0" sz="1800" spc="-10" b="0">
                <a:latin typeface="Arial"/>
                <a:cs typeface="Arial"/>
              </a:rPr>
              <a:t>o</a:t>
            </a:r>
            <a:r>
              <a:rPr dirty="0" sz="1800" b="0">
                <a:latin typeface="Arial"/>
                <a:cs typeface="Arial"/>
              </a:rPr>
              <a:t>ci</a:t>
            </a:r>
            <a:r>
              <a:rPr dirty="0" sz="1800" spc="-10" b="0">
                <a:latin typeface="Arial"/>
                <a:cs typeface="Arial"/>
              </a:rPr>
              <a:t>a</a:t>
            </a:r>
            <a:r>
              <a:rPr dirty="0" sz="1800" b="0">
                <a:latin typeface="Arial"/>
                <a:cs typeface="Arial"/>
              </a:rPr>
              <a:t>l</a:t>
            </a:r>
            <a:r>
              <a:rPr dirty="0" sz="1800" spc="20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Outcom</a:t>
            </a:r>
            <a:r>
              <a:rPr dirty="0" sz="1800" spc="-10" b="0">
                <a:latin typeface="Arial"/>
                <a:cs typeface="Arial"/>
              </a:rPr>
              <a:t>e</a:t>
            </a:r>
            <a:r>
              <a:rPr dirty="0" sz="1800" b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4304" y="1948814"/>
            <a:ext cx="1481328" cy="1828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17141" y="1948814"/>
            <a:ext cx="1481328" cy="1828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680080" y="1948814"/>
            <a:ext cx="1481328" cy="1828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005832" y="1948814"/>
            <a:ext cx="1481327" cy="1828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842892" y="1948814"/>
            <a:ext cx="1481327" cy="1828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454392" y="2160523"/>
            <a:ext cx="866876" cy="1554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027292" y="2177669"/>
            <a:ext cx="458800" cy="26492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3152" y="2474976"/>
            <a:ext cx="9023604" cy="9174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20614" y="2499004"/>
            <a:ext cx="8928862" cy="82356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20614" y="2499004"/>
            <a:ext cx="8929370" cy="823594"/>
          </a:xfrm>
          <a:custGeom>
            <a:avLst/>
            <a:gdLst/>
            <a:ahLst/>
            <a:cxnLst/>
            <a:rect l="l" t="t" r="r" b="b"/>
            <a:pathLst>
              <a:path w="8929370" h="823595">
                <a:moveTo>
                  <a:pt x="0" y="823569"/>
                </a:moveTo>
                <a:lnTo>
                  <a:pt x="8928862" y="823569"/>
                </a:lnTo>
                <a:lnTo>
                  <a:pt x="8928862" y="0"/>
                </a:lnTo>
                <a:lnTo>
                  <a:pt x="0" y="0"/>
                </a:lnTo>
                <a:lnTo>
                  <a:pt x="0" y="823569"/>
                </a:lnTo>
                <a:close/>
              </a:path>
            </a:pathLst>
          </a:custGeom>
          <a:ln w="9525">
            <a:solidFill>
              <a:srgbClr val="3E3E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1781682" y="2719982"/>
            <a:ext cx="5599430" cy="280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AQU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0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anced</a:t>
            </a:r>
            <a:r>
              <a:rPr dirty="0" sz="20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Anal</a:t>
            </a:r>
            <a:r>
              <a:rPr dirty="0" sz="2000" spc="-4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tics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latform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563868" y="3240023"/>
            <a:ext cx="1557527" cy="16581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641592" y="3206495"/>
            <a:ext cx="1456944" cy="7315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612381" y="3268433"/>
            <a:ext cx="1459865" cy="1560830"/>
          </a:xfrm>
          <a:custGeom>
            <a:avLst/>
            <a:gdLst/>
            <a:ahLst/>
            <a:cxnLst/>
            <a:rect l="l" t="t" r="r" b="b"/>
            <a:pathLst>
              <a:path w="1459865" h="1560829">
                <a:moveTo>
                  <a:pt x="0" y="1560449"/>
                </a:moveTo>
                <a:lnTo>
                  <a:pt x="1459865" y="1560449"/>
                </a:lnTo>
                <a:lnTo>
                  <a:pt x="1459865" y="0"/>
                </a:lnTo>
                <a:lnTo>
                  <a:pt x="0" y="0"/>
                </a:lnTo>
                <a:lnTo>
                  <a:pt x="0" y="156044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612381" y="3268433"/>
            <a:ext cx="1459865" cy="1560830"/>
          </a:xfrm>
          <a:custGeom>
            <a:avLst/>
            <a:gdLst/>
            <a:ahLst/>
            <a:cxnLst/>
            <a:rect l="l" t="t" r="r" b="b"/>
            <a:pathLst>
              <a:path w="1459865" h="1560829">
                <a:moveTo>
                  <a:pt x="0" y="1560449"/>
                </a:moveTo>
                <a:lnTo>
                  <a:pt x="1459865" y="1560449"/>
                </a:lnTo>
                <a:lnTo>
                  <a:pt x="1459865" y="0"/>
                </a:lnTo>
                <a:lnTo>
                  <a:pt x="0" y="0"/>
                </a:lnTo>
                <a:lnTo>
                  <a:pt x="0" y="15604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648704" y="3852405"/>
            <a:ext cx="1387475" cy="945515"/>
          </a:xfrm>
          <a:custGeom>
            <a:avLst/>
            <a:gdLst/>
            <a:ahLst/>
            <a:cxnLst/>
            <a:rect l="l" t="t" r="r" b="b"/>
            <a:pathLst>
              <a:path w="1387475" h="945514">
                <a:moveTo>
                  <a:pt x="0" y="945311"/>
                </a:moveTo>
                <a:lnTo>
                  <a:pt x="1387221" y="945311"/>
                </a:lnTo>
                <a:lnTo>
                  <a:pt x="1387221" y="0"/>
                </a:lnTo>
                <a:lnTo>
                  <a:pt x="0" y="0"/>
                </a:lnTo>
                <a:lnTo>
                  <a:pt x="0" y="9453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647688" y="3851147"/>
            <a:ext cx="1389888" cy="9479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648704" y="3852405"/>
            <a:ext cx="1387475" cy="945515"/>
          </a:xfrm>
          <a:custGeom>
            <a:avLst/>
            <a:gdLst/>
            <a:ahLst/>
            <a:cxnLst/>
            <a:rect l="l" t="t" r="r" b="b"/>
            <a:pathLst>
              <a:path w="1387475" h="945514">
                <a:moveTo>
                  <a:pt x="0" y="945311"/>
                </a:moveTo>
                <a:lnTo>
                  <a:pt x="1387221" y="945311"/>
                </a:lnTo>
                <a:lnTo>
                  <a:pt x="1387221" y="0"/>
                </a:lnTo>
                <a:lnTo>
                  <a:pt x="0" y="0"/>
                </a:lnTo>
                <a:lnTo>
                  <a:pt x="0" y="945311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766052" y="3939692"/>
            <a:ext cx="1154912" cy="77423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706417" y="4156110"/>
            <a:ext cx="1245751" cy="5580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976206" y="4295616"/>
            <a:ext cx="27940" cy="20955"/>
          </a:xfrm>
          <a:custGeom>
            <a:avLst/>
            <a:gdLst/>
            <a:ahLst/>
            <a:cxnLst/>
            <a:rect l="l" t="t" r="r" b="b"/>
            <a:pathLst>
              <a:path w="27940" h="20954">
                <a:moveTo>
                  <a:pt x="0" y="10185"/>
                </a:moveTo>
                <a:lnTo>
                  <a:pt x="27629" y="10185"/>
                </a:lnTo>
              </a:path>
            </a:pathLst>
          </a:custGeom>
          <a:ln w="21640">
            <a:solidFill>
              <a:srgbClr val="800C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976206" y="4295616"/>
            <a:ext cx="27940" cy="20955"/>
          </a:xfrm>
          <a:custGeom>
            <a:avLst/>
            <a:gdLst/>
            <a:ahLst/>
            <a:cxnLst/>
            <a:rect l="l" t="t" r="r" b="b"/>
            <a:pathLst>
              <a:path w="27940" h="20954">
                <a:moveTo>
                  <a:pt x="-1219" y="10185"/>
                </a:moveTo>
                <a:lnTo>
                  <a:pt x="28848" y="10185"/>
                </a:lnTo>
              </a:path>
            </a:pathLst>
          </a:custGeom>
          <a:ln w="23492">
            <a:solidFill>
              <a:srgbClr val="6261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976206" y="4315987"/>
            <a:ext cx="27940" cy="21590"/>
          </a:xfrm>
          <a:custGeom>
            <a:avLst/>
            <a:gdLst/>
            <a:ahLst/>
            <a:cxnLst/>
            <a:rect l="l" t="t" r="r" b="b"/>
            <a:pathLst>
              <a:path w="27940" h="21589">
                <a:moveTo>
                  <a:pt x="0" y="10493"/>
                </a:moveTo>
                <a:lnTo>
                  <a:pt x="27629" y="10493"/>
                </a:lnTo>
              </a:path>
            </a:pathLst>
          </a:custGeom>
          <a:ln w="22257">
            <a:solidFill>
              <a:srgbClr val="7E9F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976206" y="4315987"/>
            <a:ext cx="27940" cy="21590"/>
          </a:xfrm>
          <a:custGeom>
            <a:avLst/>
            <a:gdLst/>
            <a:ahLst/>
            <a:cxnLst/>
            <a:rect l="l" t="t" r="r" b="b"/>
            <a:pathLst>
              <a:path w="27940" h="21589">
                <a:moveTo>
                  <a:pt x="-1219" y="10493"/>
                </a:moveTo>
                <a:lnTo>
                  <a:pt x="28848" y="10493"/>
                </a:lnTo>
              </a:path>
            </a:pathLst>
          </a:custGeom>
          <a:ln w="24109">
            <a:solidFill>
              <a:srgbClr val="6261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976206" y="4336974"/>
            <a:ext cx="27940" cy="20955"/>
          </a:xfrm>
          <a:custGeom>
            <a:avLst/>
            <a:gdLst/>
            <a:ahLst/>
            <a:cxnLst/>
            <a:rect l="l" t="t" r="r" b="b"/>
            <a:pathLst>
              <a:path w="27940" h="20954">
                <a:moveTo>
                  <a:pt x="0" y="10185"/>
                </a:moveTo>
                <a:lnTo>
                  <a:pt x="27629" y="10185"/>
                </a:lnTo>
              </a:path>
            </a:pathLst>
          </a:custGeom>
          <a:ln w="21640">
            <a:solidFill>
              <a:srgbClr val="D3DE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976206" y="4336974"/>
            <a:ext cx="27940" cy="20955"/>
          </a:xfrm>
          <a:custGeom>
            <a:avLst/>
            <a:gdLst/>
            <a:ahLst/>
            <a:cxnLst/>
            <a:rect l="l" t="t" r="r" b="b"/>
            <a:pathLst>
              <a:path w="27940" h="20954">
                <a:moveTo>
                  <a:pt x="-1219" y="10185"/>
                </a:moveTo>
                <a:lnTo>
                  <a:pt x="28848" y="10185"/>
                </a:lnTo>
              </a:path>
            </a:pathLst>
          </a:custGeom>
          <a:ln w="23492">
            <a:solidFill>
              <a:srgbClr val="6261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976206" y="4357345"/>
            <a:ext cx="27940" cy="20955"/>
          </a:xfrm>
          <a:custGeom>
            <a:avLst/>
            <a:gdLst/>
            <a:ahLst/>
            <a:cxnLst/>
            <a:rect l="l" t="t" r="r" b="b"/>
            <a:pathLst>
              <a:path w="27940" h="20954">
                <a:moveTo>
                  <a:pt x="0" y="10185"/>
                </a:moveTo>
                <a:lnTo>
                  <a:pt x="27629" y="10185"/>
                </a:lnTo>
              </a:path>
            </a:pathLst>
          </a:custGeom>
          <a:ln w="21640">
            <a:solidFill>
              <a:srgbClr val="AC3B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976206" y="4357345"/>
            <a:ext cx="27940" cy="20955"/>
          </a:xfrm>
          <a:custGeom>
            <a:avLst/>
            <a:gdLst/>
            <a:ahLst/>
            <a:cxnLst/>
            <a:rect l="l" t="t" r="r" b="b"/>
            <a:pathLst>
              <a:path w="27940" h="20954">
                <a:moveTo>
                  <a:pt x="-1219" y="10185"/>
                </a:moveTo>
                <a:lnTo>
                  <a:pt x="28848" y="10185"/>
                </a:lnTo>
              </a:path>
            </a:pathLst>
          </a:custGeom>
          <a:ln w="23492">
            <a:solidFill>
              <a:srgbClr val="6261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976206" y="4377715"/>
            <a:ext cx="27940" cy="20955"/>
          </a:xfrm>
          <a:custGeom>
            <a:avLst/>
            <a:gdLst/>
            <a:ahLst/>
            <a:cxnLst/>
            <a:rect l="l" t="t" r="r" b="b"/>
            <a:pathLst>
              <a:path w="27940" h="20954">
                <a:moveTo>
                  <a:pt x="0" y="10185"/>
                </a:moveTo>
                <a:lnTo>
                  <a:pt x="27629" y="10185"/>
                </a:lnTo>
              </a:path>
            </a:pathLst>
          </a:custGeom>
          <a:ln w="21640">
            <a:solidFill>
              <a:srgbClr val="D60F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976206" y="4377715"/>
            <a:ext cx="27940" cy="20955"/>
          </a:xfrm>
          <a:custGeom>
            <a:avLst/>
            <a:gdLst/>
            <a:ahLst/>
            <a:cxnLst/>
            <a:rect l="l" t="t" r="r" b="b"/>
            <a:pathLst>
              <a:path w="27940" h="20954">
                <a:moveTo>
                  <a:pt x="-1219" y="10185"/>
                </a:moveTo>
                <a:lnTo>
                  <a:pt x="28848" y="10185"/>
                </a:lnTo>
              </a:path>
            </a:pathLst>
          </a:custGeom>
          <a:ln w="23492">
            <a:solidFill>
              <a:srgbClr val="6261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976206" y="4398085"/>
            <a:ext cx="27940" cy="20955"/>
          </a:xfrm>
          <a:custGeom>
            <a:avLst/>
            <a:gdLst/>
            <a:ahLst/>
            <a:cxnLst/>
            <a:rect l="l" t="t" r="r" b="b"/>
            <a:pathLst>
              <a:path w="27940" h="20954">
                <a:moveTo>
                  <a:pt x="0" y="10185"/>
                </a:moveTo>
                <a:lnTo>
                  <a:pt x="27629" y="10185"/>
                </a:lnTo>
              </a:path>
            </a:pathLst>
          </a:custGeom>
          <a:ln w="21640">
            <a:solidFill>
              <a:srgbClr val="F7BE0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976206" y="4398085"/>
            <a:ext cx="27940" cy="20955"/>
          </a:xfrm>
          <a:custGeom>
            <a:avLst/>
            <a:gdLst/>
            <a:ahLst/>
            <a:cxnLst/>
            <a:rect l="l" t="t" r="r" b="b"/>
            <a:pathLst>
              <a:path w="27940" h="20954">
                <a:moveTo>
                  <a:pt x="-1219" y="10185"/>
                </a:moveTo>
                <a:lnTo>
                  <a:pt x="28848" y="10185"/>
                </a:lnTo>
              </a:path>
            </a:pathLst>
          </a:custGeom>
          <a:ln w="23492">
            <a:solidFill>
              <a:srgbClr val="6261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976206" y="4418456"/>
            <a:ext cx="27940" cy="20955"/>
          </a:xfrm>
          <a:custGeom>
            <a:avLst/>
            <a:gdLst/>
            <a:ahLst/>
            <a:cxnLst/>
            <a:rect l="l" t="t" r="r" b="b"/>
            <a:pathLst>
              <a:path w="27940" h="20954">
                <a:moveTo>
                  <a:pt x="0" y="10185"/>
                </a:moveTo>
                <a:lnTo>
                  <a:pt x="27629" y="10185"/>
                </a:lnTo>
              </a:path>
            </a:pathLst>
          </a:custGeom>
          <a:ln w="21640">
            <a:solidFill>
              <a:srgbClr val="1C78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976206" y="4418456"/>
            <a:ext cx="27940" cy="20955"/>
          </a:xfrm>
          <a:custGeom>
            <a:avLst/>
            <a:gdLst/>
            <a:ahLst/>
            <a:cxnLst/>
            <a:rect l="l" t="t" r="r" b="b"/>
            <a:pathLst>
              <a:path w="27940" h="20954">
                <a:moveTo>
                  <a:pt x="-1219" y="10185"/>
                </a:moveTo>
                <a:lnTo>
                  <a:pt x="28848" y="10185"/>
                </a:lnTo>
              </a:path>
            </a:pathLst>
          </a:custGeom>
          <a:ln w="23492">
            <a:solidFill>
              <a:srgbClr val="6261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380731" y="4216908"/>
            <a:ext cx="185927" cy="1645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430007" y="4242445"/>
            <a:ext cx="87369" cy="6632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430007" y="4242445"/>
            <a:ext cx="87630" cy="66675"/>
          </a:xfrm>
          <a:custGeom>
            <a:avLst/>
            <a:gdLst/>
            <a:ahLst/>
            <a:cxnLst/>
            <a:rect l="l" t="t" r="r" b="b"/>
            <a:pathLst>
              <a:path w="87629" h="66675">
                <a:moveTo>
                  <a:pt x="0" y="66321"/>
                </a:moveTo>
                <a:lnTo>
                  <a:pt x="87369" y="66321"/>
                </a:lnTo>
                <a:lnTo>
                  <a:pt x="87369" y="0"/>
                </a:lnTo>
                <a:lnTo>
                  <a:pt x="0" y="0"/>
                </a:lnTo>
                <a:lnTo>
                  <a:pt x="0" y="6632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139940" y="4520184"/>
            <a:ext cx="185927" cy="16459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189469" y="4546165"/>
            <a:ext cx="87369" cy="6632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189469" y="4546165"/>
            <a:ext cx="87630" cy="66675"/>
          </a:xfrm>
          <a:custGeom>
            <a:avLst/>
            <a:gdLst/>
            <a:ahLst/>
            <a:cxnLst/>
            <a:rect l="l" t="t" r="r" b="b"/>
            <a:pathLst>
              <a:path w="87629" h="66675">
                <a:moveTo>
                  <a:pt x="0" y="66321"/>
                </a:moveTo>
                <a:lnTo>
                  <a:pt x="87369" y="66321"/>
                </a:lnTo>
                <a:lnTo>
                  <a:pt x="87369" y="0"/>
                </a:lnTo>
                <a:lnTo>
                  <a:pt x="0" y="0"/>
                </a:lnTo>
                <a:lnTo>
                  <a:pt x="0" y="6632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568183" y="4529328"/>
            <a:ext cx="185927" cy="1645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617841" y="4554966"/>
            <a:ext cx="87369" cy="6632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617841" y="4554966"/>
            <a:ext cx="87630" cy="66675"/>
          </a:xfrm>
          <a:custGeom>
            <a:avLst/>
            <a:gdLst/>
            <a:ahLst/>
            <a:cxnLst/>
            <a:rect l="l" t="t" r="r" b="b"/>
            <a:pathLst>
              <a:path w="87629" h="66675">
                <a:moveTo>
                  <a:pt x="0" y="66321"/>
                </a:moveTo>
                <a:lnTo>
                  <a:pt x="87369" y="66321"/>
                </a:lnTo>
                <a:lnTo>
                  <a:pt x="87369" y="0"/>
                </a:lnTo>
                <a:lnTo>
                  <a:pt x="0" y="0"/>
                </a:lnTo>
                <a:lnTo>
                  <a:pt x="0" y="6632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824471" y="4314444"/>
            <a:ext cx="184403" cy="16459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872985" y="4341086"/>
            <a:ext cx="87369" cy="6632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872985" y="4341086"/>
            <a:ext cx="87630" cy="66675"/>
          </a:xfrm>
          <a:custGeom>
            <a:avLst/>
            <a:gdLst/>
            <a:ahLst/>
            <a:cxnLst/>
            <a:rect l="l" t="t" r="r" b="b"/>
            <a:pathLst>
              <a:path w="87629" h="66675">
                <a:moveTo>
                  <a:pt x="0" y="66321"/>
                </a:moveTo>
                <a:lnTo>
                  <a:pt x="87369" y="66321"/>
                </a:lnTo>
                <a:lnTo>
                  <a:pt x="87369" y="0"/>
                </a:lnTo>
                <a:lnTo>
                  <a:pt x="0" y="0"/>
                </a:lnTo>
                <a:lnTo>
                  <a:pt x="0" y="6632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629911" y="3240023"/>
            <a:ext cx="1557527" cy="165811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669535" y="3206495"/>
            <a:ext cx="1534667" cy="73152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678553" y="3268433"/>
            <a:ext cx="1459865" cy="1560830"/>
          </a:xfrm>
          <a:custGeom>
            <a:avLst/>
            <a:gdLst/>
            <a:ahLst/>
            <a:cxnLst/>
            <a:rect l="l" t="t" r="r" b="b"/>
            <a:pathLst>
              <a:path w="1459864" h="1560829">
                <a:moveTo>
                  <a:pt x="0" y="1560449"/>
                </a:moveTo>
                <a:lnTo>
                  <a:pt x="1459864" y="1560449"/>
                </a:lnTo>
                <a:lnTo>
                  <a:pt x="1459864" y="0"/>
                </a:lnTo>
                <a:lnTo>
                  <a:pt x="0" y="0"/>
                </a:lnTo>
                <a:lnTo>
                  <a:pt x="0" y="156044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678553" y="3268433"/>
            <a:ext cx="1459865" cy="1560830"/>
          </a:xfrm>
          <a:custGeom>
            <a:avLst/>
            <a:gdLst/>
            <a:ahLst/>
            <a:cxnLst/>
            <a:rect l="l" t="t" r="r" b="b"/>
            <a:pathLst>
              <a:path w="1459864" h="1560829">
                <a:moveTo>
                  <a:pt x="0" y="1560449"/>
                </a:moveTo>
                <a:lnTo>
                  <a:pt x="1459864" y="1560449"/>
                </a:lnTo>
                <a:lnTo>
                  <a:pt x="1459864" y="0"/>
                </a:lnTo>
                <a:lnTo>
                  <a:pt x="0" y="0"/>
                </a:lnTo>
                <a:lnTo>
                  <a:pt x="0" y="15604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714875" y="3852405"/>
            <a:ext cx="1387475" cy="945515"/>
          </a:xfrm>
          <a:custGeom>
            <a:avLst/>
            <a:gdLst/>
            <a:ahLst/>
            <a:cxnLst/>
            <a:rect l="l" t="t" r="r" b="b"/>
            <a:pathLst>
              <a:path w="1387475" h="945514">
                <a:moveTo>
                  <a:pt x="0" y="945311"/>
                </a:moveTo>
                <a:lnTo>
                  <a:pt x="1387221" y="945311"/>
                </a:lnTo>
                <a:lnTo>
                  <a:pt x="1387221" y="0"/>
                </a:lnTo>
                <a:lnTo>
                  <a:pt x="0" y="0"/>
                </a:lnTo>
                <a:lnTo>
                  <a:pt x="0" y="9453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713732" y="3851147"/>
            <a:ext cx="1389888" cy="94792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714875" y="3852405"/>
            <a:ext cx="1387475" cy="945515"/>
          </a:xfrm>
          <a:custGeom>
            <a:avLst/>
            <a:gdLst/>
            <a:ahLst/>
            <a:cxnLst/>
            <a:rect l="l" t="t" r="r" b="b"/>
            <a:pathLst>
              <a:path w="1387475" h="945514">
                <a:moveTo>
                  <a:pt x="0" y="945311"/>
                </a:moveTo>
                <a:lnTo>
                  <a:pt x="1387221" y="945311"/>
                </a:lnTo>
                <a:lnTo>
                  <a:pt x="1387221" y="0"/>
                </a:lnTo>
                <a:lnTo>
                  <a:pt x="0" y="0"/>
                </a:lnTo>
                <a:lnTo>
                  <a:pt x="0" y="945311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822063" y="3935018"/>
            <a:ext cx="1180465" cy="786130"/>
          </a:xfrm>
          <a:custGeom>
            <a:avLst/>
            <a:gdLst/>
            <a:ahLst/>
            <a:cxnLst/>
            <a:rect l="l" t="t" r="r" b="b"/>
            <a:pathLst>
              <a:path w="1180464" h="786129">
                <a:moveTo>
                  <a:pt x="0" y="785609"/>
                </a:moveTo>
                <a:lnTo>
                  <a:pt x="1179906" y="785609"/>
                </a:lnTo>
                <a:lnTo>
                  <a:pt x="1179906" y="0"/>
                </a:lnTo>
                <a:lnTo>
                  <a:pt x="0" y="0"/>
                </a:lnTo>
                <a:lnTo>
                  <a:pt x="0" y="785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837176" y="3883152"/>
            <a:ext cx="329184" cy="27432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889119" y="3911955"/>
            <a:ext cx="224599" cy="17049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889119" y="3911955"/>
            <a:ext cx="224790" cy="170815"/>
          </a:xfrm>
          <a:custGeom>
            <a:avLst/>
            <a:gdLst/>
            <a:ahLst/>
            <a:cxnLst/>
            <a:rect l="l" t="t" r="r" b="b"/>
            <a:pathLst>
              <a:path w="224789" h="170814">
                <a:moveTo>
                  <a:pt x="0" y="170497"/>
                </a:moveTo>
                <a:lnTo>
                  <a:pt x="224599" y="170497"/>
                </a:lnTo>
                <a:lnTo>
                  <a:pt x="224599" y="0"/>
                </a:lnTo>
                <a:lnTo>
                  <a:pt x="0" y="0"/>
                </a:lnTo>
                <a:lnTo>
                  <a:pt x="0" y="17049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108447" y="3883152"/>
            <a:ext cx="327660" cy="27432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160009" y="3911955"/>
            <a:ext cx="224599" cy="17049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160009" y="3911955"/>
            <a:ext cx="224790" cy="170815"/>
          </a:xfrm>
          <a:custGeom>
            <a:avLst/>
            <a:gdLst/>
            <a:ahLst/>
            <a:cxnLst/>
            <a:rect l="l" t="t" r="r" b="b"/>
            <a:pathLst>
              <a:path w="224789" h="170814">
                <a:moveTo>
                  <a:pt x="0" y="170497"/>
                </a:moveTo>
                <a:lnTo>
                  <a:pt x="224599" y="170497"/>
                </a:lnTo>
                <a:lnTo>
                  <a:pt x="224599" y="0"/>
                </a:lnTo>
                <a:lnTo>
                  <a:pt x="0" y="0"/>
                </a:lnTo>
                <a:lnTo>
                  <a:pt x="0" y="17049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378196" y="3883152"/>
            <a:ext cx="329184" cy="27432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430773" y="3911955"/>
            <a:ext cx="224599" cy="17049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430773" y="3911955"/>
            <a:ext cx="224790" cy="170815"/>
          </a:xfrm>
          <a:custGeom>
            <a:avLst/>
            <a:gdLst/>
            <a:ahLst/>
            <a:cxnLst/>
            <a:rect l="l" t="t" r="r" b="b"/>
            <a:pathLst>
              <a:path w="224789" h="170814">
                <a:moveTo>
                  <a:pt x="0" y="170497"/>
                </a:moveTo>
                <a:lnTo>
                  <a:pt x="224599" y="170497"/>
                </a:lnTo>
                <a:lnTo>
                  <a:pt x="224599" y="0"/>
                </a:lnTo>
                <a:lnTo>
                  <a:pt x="0" y="0"/>
                </a:lnTo>
                <a:lnTo>
                  <a:pt x="0" y="17049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649467" y="3883152"/>
            <a:ext cx="329184" cy="27432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701538" y="3911955"/>
            <a:ext cx="224599" cy="17049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701538" y="3911955"/>
            <a:ext cx="224790" cy="170815"/>
          </a:xfrm>
          <a:custGeom>
            <a:avLst/>
            <a:gdLst/>
            <a:ahLst/>
            <a:cxnLst/>
            <a:rect l="l" t="t" r="r" b="b"/>
            <a:pathLst>
              <a:path w="224789" h="170814">
                <a:moveTo>
                  <a:pt x="0" y="170497"/>
                </a:moveTo>
                <a:lnTo>
                  <a:pt x="224599" y="170497"/>
                </a:lnTo>
                <a:lnTo>
                  <a:pt x="224599" y="0"/>
                </a:lnTo>
                <a:lnTo>
                  <a:pt x="0" y="0"/>
                </a:lnTo>
                <a:lnTo>
                  <a:pt x="0" y="17049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320919" y="4127957"/>
            <a:ext cx="179577" cy="9434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837176" y="4195571"/>
            <a:ext cx="329184" cy="27584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889119" y="4225302"/>
            <a:ext cx="224599" cy="17049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889119" y="4225302"/>
            <a:ext cx="224790" cy="170815"/>
          </a:xfrm>
          <a:custGeom>
            <a:avLst/>
            <a:gdLst/>
            <a:ahLst/>
            <a:cxnLst/>
            <a:rect l="l" t="t" r="r" b="b"/>
            <a:pathLst>
              <a:path w="224789" h="170814">
                <a:moveTo>
                  <a:pt x="0" y="170497"/>
                </a:moveTo>
                <a:lnTo>
                  <a:pt x="224599" y="170497"/>
                </a:lnTo>
                <a:lnTo>
                  <a:pt x="224599" y="0"/>
                </a:lnTo>
                <a:lnTo>
                  <a:pt x="0" y="0"/>
                </a:lnTo>
                <a:lnTo>
                  <a:pt x="0" y="17049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108447" y="4195571"/>
            <a:ext cx="327660" cy="27584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160009" y="4225302"/>
            <a:ext cx="224599" cy="17049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160009" y="4225302"/>
            <a:ext cx="224790" cy="170815"/>
          </a:xfrm>
          <a:custGeom>
            <a:avLst/>
            <a:gdLst/>
            <a:ahLst/>
            <a:cxnLst/>
            <a:rect l="l" t="t" r="r" b="b"/>
            <a:pathLst>
              <a:path w="224789" h="170814">
                <a:moveTo>
                  <a:pt x="0" y="170497"/>
                </a:moveTo>
                <a:lnTo>
                  <a:pt x="224599" y="170497"/>
                </a:lnTo>
                <a:lnTo>
                  <a:pt x="224599" y="0"/>
                </a:lnTo>
                <a:lnTo>
                  <a:pt x="0" y="0"/>
                </a:lnTo>
                <a:lnTo>
                  <a:pt x="0" y="17049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378196" y="4195571"/>
            <a:ext cx="329184" cy="27584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430773" y="4225302"/>
            <a:ext cx="224599" cy="17049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430773" y="4225302"/>
            <a:ext cx="224790" cy="170815"/>
          </a:xfrm>
          <a:custGeom>
            <a:avLst/>
            <a:gdLst/>
            <a:ahLst/>
            <a:cxnLst/>
            <a:rect l="l" t="t" r="r" b="b"/>
            <a:pathLst>
              <a:path w="224789" h="170814">
                <a:moveTo>
                  <a:pt x="0" y="170497"/>
                </a:moveTo>
                <a:lnTo>
                  <a:pt x="224599" y="170497"/>
                </a:lnTo>
                <a:lnTo>
                  <a:pt x="224599" y="0"/>
                </a:lnTo>
                <a:lnTo>
                  <a:pt x="0" y="0"/>
                </a:lnTo>
                <a:lnTo>
                  <a:pt x="0" y="17049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649467" y="4195571"/>
            <a:ext cx="329184" cy="27584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701538" y="4225302"/>
            <a:ext cx="224599" cy="17049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701538" y="4225302"/>
            <a:ext cx="224790" cy="170815"/>
          </a:xfrm>
          <a:custGeom>
            <a:avLst/>
            <a:gdLst/>
            <a:ahLst/>
            <a:cxnLst/>
            <a:rect l="l" t="t" r="r" b="b"/>
            <a:pathLst>
              <a:path w="224789" h="170814">
                <a:moveTo>
                  <a:pt x="0" y="170497"/>
                </a:moveTo>
                <a:lnTo>
                  <a:pt x="224599" y="170497"/>
                </a:lnTo>
                <a:lnTo>
                  <a:pt x="224599" y="0"/>
                </a:lnTo>
                <a:lnTo>
                  <a:pt x="0" y="0"/>
                </a:lnTo>
                <a:lnTo>
                  <a:pt x="0" y="17049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320919" y="4434103"/>
            <a:ext cx="179577" cy="9434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247132" y="4509515"/>
            <a:ext cx="329184" cy="27584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299964" y="4539043"/>
            <a:ext cx="224599" cy="17049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299964" y="4539043"/>
            <a:ext cx="224790" cy="170815"/>
          </a:xfrm>
          <a:custGeom>
            <a:avLst/>
            <a:gdLst/>
            <a:ahLst/>
            <a:cxnLst/>
            <a:rect l="l" t="t" r="r" b="b"/>
            <a:pathLst>
              <a:path w="224789" h="170814">
                <a:moveTo>
                  <a:pt x="0" y="170497"/>
                </a:moveTo>
                <a:lnTo>
                  <a:pt x="224599" y="170497"/>
                </a:lnTo>
                <a:lnTo>
                  <a:pt x="224599" y="0"/>
                </a:lnTo>
                <a:lnTo>
                  <a:pt x="0" y="0"/>
                </a:lnTo>
                <a:lnTo>
                  <a:pt x="0" y="17049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787908" y="3240023"/>
            <a:ext cx="1557528" cy="165811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837196" y="3268433"/>
            <a:ext cx="1459865" cy="1560830"/>
          </a:xfrm>
          <a:custGeom>
            <a:avLst/>
            <a:gdLst/>
            <a:ahLst/>
            <a:cxnLst/>
            <a:rect l="l" t="t" r="r" b="b"/>
            <a:pathLst>
              <a:path w="1459864" h="1560829">
                <a:moveTo>
                  <a:pt x="0" y="1560449"/>
                </a:moveTo>
                <a:lnTo>
                  <a:pt x="1459865" y="1560449"/>
                </a:lnTo>
                <a:lnTo>
                  <a:pt x="1459865" y="0"/>
                </a:lnTo>
                <a:lnTo>
                  <a:pt x="0" y="0"/>
                </a:lnTo>
                <a:lnTo>
                  <a:pt x="0" y="156044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37196" y="3268433"/>
            <a:ext cx="1459865" cy="1560830"/>
          </a:xfrm>
          <a:custGeom>
            <a:avLst/>
            <a:gdLst/>
            <a:ahLst/>
            <a:cxnLst/>
            <a:rect l="l" t="t" r="r" b="b"/>
            <a:pathLst>
              <a:path w="1459864" h="1560829">
                <a:moveTo>
                  <a:pt x="0" y="1560449"/>
                </a:moveTo>
                <a:lnTo>
                  <a:pt x="1459865" y="1560449"/>
                </a:lnTo>
                <a:lnTo>
                  <a:pt x="1459865" y="0"/>
                </a:lnTo>
                <a:lnTo>
                  <a:pt x="0" y="0"/>
                </a:lnTo>
                <a:lnTo>
                  <a:pt x="0" y="15604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73544" y="3852405"/>
            <a:ext cx="1387475" cy="945515"/>
          </a:xfrm>
          <a:custGeom>
            <a:avLst/>
            <a:gdLst/>
            <a:ahLst/>
            <a:cxnLst/>
            <a:rect l="l" t="t" r="r" b="b"/>
            <a:pathLst>
              <a:path w="1387475" h="945514">
                <a:moveTo>
                  <a:pt x="0" y="945311"/>
                </a:moveTo>
                <a:lnTo>
                  <a:pt x="1387221" y="945311"/>
                </a:lnTo>
                <a:lnTo>
                  <a:pt x="1387221" y="0"/>
                </a:lnTo>
                <a:lnTo>
                  <a:pt x="0" y="0"/>
                </a:lnTo>
                <a:lnTo>
                  <a:pt x="0" y="9453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71727" y="3851147"/>
            <a:ext cx="1389887" cy="94792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873544" y="3852405"/>
            <a:ext cx="1387475" cy="945515"/>
          </a:xfrm>
          <a:custGeom>
            <a:avLst/>
            <a:gdLst/>
            <a:ahLst/>
            <a:cxnLst/>
            <a:rect l="l" t="t" r="r" b="b"/>
            <a:pathLst>
              <a:path w="1387475" h="945514">
                <a:moveTo>
                  <a:pt x="0" y="945311"/>
                </a:moveTo>
                <a:lnTo>
                  <a:pt x="1387221" y="945311"/>
                </a:lnTo>
                <a:lnTo>
                  <a:pt x="1387221" y="0"/>
                </a:lnTo>
                <a:lnTo>
                  <a:pt x="0" y="0"/>
                </a:lnTo>
                <a:lnTo>
                  <a:pt x="0" y="945311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250822" y="3944395"/>
            <a:ext cx="109043" cy="8277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905254" y="3944395"/>
            <a:ext cx="109043" cy="8277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2036191" y="3944395"/>
            <a:ext cx="109043" cy="8277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989037" y="4043823"/>
            <a:ext cx="109043" cy="8277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119936" y="4043823"/>
            <a:ext cx="109043" cy="8277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250822" y="4043823"/>
            <a:ext cx="109043" cy="8277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774444" y="4043823"/>
            <a:ext cx="109043" cy="8277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905254" y="4043823"/>
            <a:ext cx="109043" cy="8277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2036191" y="4043823"/>
            <a:ext cx="109043" cy="82774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989037" y="4142692"/>
            <a:ext cx="109043" cy="8277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119936" y="4142692"/>
            <a:ext cx="109043" cy="8277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250822" y="4142692"/>
            <a:ext cx="109043" cy="8277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381760" y="4142692"/>
            <a:ext cx="109043" cy="8277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643507" y="4142692"/>
            <a:ext cx="109043" cy="82774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774444" y="4142692"/>
            <a:ext cx="109043" cy="82774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905254" y="4142692"/>
            <a:ext cx="109043" cy="82774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036191" y="4142692"/>
            <a:ext cx="109043" cy="82774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989037" y="4242121"/>
            <a:ext cx="109043" cy="8277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119936" y="4242121"/>
            <a:ext cx="109043" cy="8277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250822" y="4242121"/>
            <a:ext cx="109043" cy="8277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381760" y="4242121"/>
            <a:ext cx="109043" cy="82774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512569" y="4242121"/>
            <a:ext cx="109043" cy="82774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643507" y="4242121"/>
            <a:ext cx="109043" cy="82774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774444" y="4242121"/>
            <a:ext cx="109043" cy="82774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905254" y="4242121"/>
            <a:ext cx="109043" cy="82774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2036191" y="4242121"/>
            <a:ext cx="109043" cy="82774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989037" y="4340762"/>
            <a:ext cx="109043" cy="82774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119936" y="4340762"/>
            <a:ext cx="109043" cy="82774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250822" y="4340762"/>
            <a:ext cx="109043" cy="82774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381760" y="4340762"/>
            <a:ext cx="109043" cy="82774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512569" y="4340762"/>
            <a:ext cx="109043" cy="82774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643507" y="4340762"/>
            <a:ext cx="109043" cy="82774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774444" y="4340762"/>
            <a:ext cx="109043" cy="82774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905254" y="4340762"/>
            <a:ext cx="109043" cy="82774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2036191" y="4340762"/>
            <a:ext cx="109043" cy="82774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989037" y="4440190"/>
            <a:ext cx="109043" cy="82774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119936" y="4440190"/>
            <a:ext cx="109043" cy="82774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250822" y="4440190"/>
            <a:ext cx="109043" cy="8277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381760" y="4440190"/>
            <a:ext cx="109043" cy="82774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512569" y="4440190"/>
            <a:ext cx="109043" cy="82774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643507" y="4440190"/>
            <a:ext cx="109043" cy="82774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774444" y="4440190"/>
            <a:ext cx="109043" cy="82774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905254" y="4440190"/>
            <a:ext cx="109043" cy="82774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2036191" y="4440190"/>
            <a:ext cx="109043" cy="82774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89037" y="4539631"/>
            <a:ext cx="109043" cy="82774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119936" y="4539631"/>
            <a:ext cx="109043" cy="82774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250822" y="4539631"/>
            <a:ext cx="109043" cy="82774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381760" y="4539631"/>
            <a:ext cx="109043" cy="82774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512569" y="4539631"/>
            <a:ext cx="109043" cy="82774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643507" y="4539631"/>
            <a:ext cx="109043" cy="82774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774444" y="4539631"/>
            <a:ext cx="109043" cy="82774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905254" y="4539631"/>
            <a:ext cx="109043" cy="82774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2036191" y="4539631"/>
            <a:ext cx="109043" cy="82774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989037" y="4639059"/>
            <a:ext cx="109043" cy="82774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119936" y="4639059"/>
            <a:ext cx="109043" cy="82774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250822" y="4639059"/>
            <a:ext cx="109043" cy="82774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381760" y="4639059"/>
            <a:ext cx="109043" cy="82774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512569" y="4639059"/>
            <a:ext cx="109043" cy="82774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643507" y="4639059"/>
            <a:ext cx="109043" cy="82774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774444" y="4639059"/>
            <a:ext cx="109043" cy="82774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905254" y="4639059"/>
            <a:ext cx="109043" cy="82774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2036191" y="4639059"/>
            <a:ext cx="109043" cy="82774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2711195" y="3240023"/>
            <a:ext cx="1557528" cy="1658112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2659379" y="3206495"/>
            <a:ext cx="1719071" cy="731520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2759582" y="3268433"/>
            <a:ext cx="1459865" cy="1560830"/>
          </a:xfrm>
          <a:custGeom>
            <a:avLst/>
            <a:gdLst/>
            <a:ahLst/>
            <a:cxnLst/>
            <a:rect l="l" t="t" r="r" b="b"/>
            <a:pathLst>
              <a:path w="1459864" h="1560829">
                <a:moveTo>
                  <a:pt x="0" y="1560449"/>
                </a:moveTo>
                <a:lnTo>
                  <a:pt x="1459865" y="1560449"/>
                </a:lnTo>
                <a:lnTo>
                  <a:pt x="1459865" y="0"/>
                </a:lnTo>
                <a:lnTo>
                  <a:pt x="0" y="0"/>
                </a:lnTo>
                <a:lnTo>
                  <a:pt x="0" y="156044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2759582" y="3268433"/>
            <a:ext cx="1459865" cy="1560830"/>
          </a:xfrm>
          <a:custGeom>
            <a:avLst/>
            <a:gdLst/>
            <a:ahLst/>
            <a:cxnLst/>
            <a:rect l="l" t="t" r="r" b="b"/>
            <a:pathLst>
              <a:path w="1459864" h="1560829">
                <a:moveTo>
                  <a:pt x="0" y="1560449"/>
                </a:moveTo>
                <a:lnTo>
                  <a:pt x="1459865" y="1560449"/>
                </a:lnTo>
                <a:lnTo>
                  <a:pt x="1459865" y="0"/>
                </a:lnTo>
                <a:lnTo>
                  <a:pt x="0" y="0"/>
                </a:lnTo>
                <a:lnTo>
                  <a:pt x="0" y="15604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 txBox="1"/>
          <p:nvPr/>
        </p:nvSpPr>
        <p:spPr>
          <a:xfrm>
            <a:off x="2811526" y="3311745"/>
            <a:ext cx="5079365" cy="4483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825"/>
              </a:lnSpc>
              <a:tabLst>
                <a:tab pos="2010410" algn="l"/>
                <a:tab pos="3982720" algn="l"/>
              </a:tabLst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Store,</a:t>
            </a:r>
            <a:r>
              <a:rPr dirty="0" sz="16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Manage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Ana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sis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  <a:p>
            <a:pPr algn="ctr" marL="28575">
              <a:lnSpc>
                <a:spcPts val="1825"/>
              </a:lnSpc>
              <a:tabLst>
                <a:tab pos="2117090" algn="l"/>
                <a:tab pos="3982720" algn="l"/>
              </a:tabLst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cast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utcomes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1052880" y="3414234"/>
            <a:ext cx="10642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Inge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2795904" y="3849230"/>
            <a:ext cx="1387475" cy="945515"/>
          </a:xfrm>
          <a:custGeom>
            <a:avLst/>
            <a:gdLst/>
            <a:ahLst/>
            <a:cxnLst/>
            <a:rect l="l" t="t" r="r" b="b"/>
            <a:pathLst>
              <a:path w="1387475" h="945514">
                <a:moveTo>
                  <a:pt x="0" y="945311"/>
                </a:moveTo>
                <a:lnTo>
                  <a:pt x="1387220" y="945311"/>
                </a:lnTo>
                <a:lnTo>
                  <a:pt x="1387220" y="0"/>
                </a:lnTo>
                <a:lnTo>
                  <a:pt x="0" y="0"/>
                </a:lnTo>
                <a:lnTo>
                  <a:pt x="0" y="9453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2795016" y="3848100"/>
            <a:ext cx="1389887" cy="947928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2795904" y="3849230"/>
            <a:ext cx="1387475" cy="945515"/>
          </a:xfrm>
          <a:custGeom>
            <a:avLst/>
            <a:gdLst/>
            <a:ahLst/>
            <a:cxnLst/>
            <a:rect l="l" t="t" r="r" b="b"/>
            <a:pathLst>
              <a:path w="1387475" h="945514">
                <a:moveTo>
                  <a:pt x="0" y="945311"/>
                </a:moveTo>
                <a:lnTo>
                  <a:pt x="1387220" y="945311"/>
                </a:lnTo>
                <a:lnTo>
                  <a:pt x="1387220" y="0"/>
                </a:lnTo>
                <a:lnTo>
                  <a:pt x="0" y="0"/>
                </a:lnTo>
                <a:lnTo>
                  <a:pt x="0" y="945311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2902585" y="3931996"/>
            <a:ext cx="1180465" cy="786130"/>
          </a:xfrm>
          <a:custGeom>
            <a:avLst/>
            <a:gdLst/>
            <a:ahLst/>
            <a:cxnLst/>
            <a:rect l="l" t="t" r="r" b="b"/>
            <a:pathLst>
              <a:path w="1180464" h="786129">
                <a:moveTo>
                  <a:pt x="0" y="785609"/>
                </a:moveTo>
                <a:lnTo>
                  <a:pt x="1179906" y="785609"/>
                </a:lnTo>
                <a:lnTo>
                  <a:pt x="1179906" y="0"/>
                </a:lnTo>
                <a:lnTo>
                  <a:pt x="0" y="0"/>
                </a:lnTo>
                <a:lnTo>
                  <a:pt x="0" y="785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3069335" y="3867911"/>
            <a:ext cx="329184" cy="275844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3121279" y="3897858"/>
            <a:ext cx="224599" cy="170497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3121279" y="3897858"/>
            <a:ext cx="224790" cy="170815"/>
          </a:xfrm>
          <a:custGeom>
            <a:avLst/>
            <a:gdLst/>
            <a:ahLst/>
            <a:cxnLst/>
            <a:rect l="l" t="t" r="r" b="b"/>
            <a:pathLst>
              <a:path w="224789" h="170814">
                <a:moveTo>
                  <a:pt x="0" y="170497"/>
                </a:moveTo>
                <a:lnTo>
                  <a:pt x="224599" y="170497"/>
                </a:lnTo>
                <a:lnTo>
                  <a:pt x="224599" y="0"/>
                </a:lnTo>
                <a:lnTo>
                  <a:pt x="0" y="0"/>
                </a:lnTo>
                <a:lnTo>
                  <a:pt x="0" y="17049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3200400" y="4066032"/>
            <a:ext cx="327660" cy="275844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3251834" y="4095635"/>
            <a:ext cx="224599" cy="170497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3251834" y="4095635"/>
            <a:ext cx="224790" cy="170815"/>
          </a:xfrm>
          <a:custGeom>
            <a:avLst/>
            <a:gdLst/>
            <a:ahLst/>
            <a:cxnLst/>
            <a:rect l="l" t="t" r="r" b="b"/>
            <a:pathLst>
              <a:path w="224789" h="170814">
                <a:moveTo>
                  <a:pt x="0" y="170497"/>
                </a:moveTo>
                <a:lnTo>
                  <a:pt x="224599" y="170497"/>
                </a:lnTo>
                <a:lnTo>
                  <a:pt x="224599" y="0"/>
                </a:lnTo>
                <a:lnTo>
                  <a:pt x="0" y="0"/>
                </a:lnTo>
                <a:lnTo>
                  <a:pt x="0" y="17049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3592067" y="4363211"/>
            <a:ext cx="327660" cy="274320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3643503" y="4392345"/>
            <a:ext cx="224599" cy="170497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3643503" y="4392345"/>
            <a:ext cx="224790" cy="170815"/>
          </a:xfrm>
          <a:custGeom>
            <a:avLst/>
            <a:gdLst/>
            <a:ahLst/>
            <a:cxnLst/>
            <a:rect l="l" t="t" r="r" b="b"/>
            <a:pathLst>
              <a:path w="224789" h="170814">
                <a:moveTo>
                  <a:pt x="0" y="170497"/>
                </a:moveTo>
                <a:lnTo>
                  <a:pt x="224599" y="170497"/>
                </a:lnTo>
                <a:lnTo>
                  <a:pt x="224599" y="0"/>
                </a:lnTo>
                <a:lnTo>
                  <a:pt x="0" y="0"/>
                </a:lnTo>
                <a:lnTo>
                  <a:pt x="0" y="17049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3069335" y="4561332"/>
            <a:ext cx="329184" cy="274320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3121279" y="4590694"/>
            <a:ext cx="224599" cy="170497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3121279" y="4590694"/>
            <a:ext cx="224790" cy="170815"/>
          </a:xfrm>
          <a:custGeom>
            <a:avLst/>
            <a:gdLst/>
            <a:ahLst/>
            <a:cxnLst/>
            <a:rect l="l" t="t" r="r" b="b"/>
            <a:pathLst>
              <a:path w="224789" h="170814">
                <a:moveTo>
                  <a:pt x="0" y="170497"/>
                </a:moveTo>
                <a:lnTo>
                  <a:pt x="224599" y="170497"/>
                </a:lnTo>
                <a:lnTo>
                  <a:pt x="224599" y="0"/>
                </a:lnTo>
                <a:lnTo>
                  <a:pt x="0" y="0"/>
                </a:lnTo>
                <a:lnTo>
                  <a:pt x="0" y="17049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6168771" y="1948814"/>
            <a:ext cx="1481327" cy="182880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7331582" y="1948814"/>
            <a:ext cx="1481327" cy="182880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7380731" y="1027175"/>
            <a:ext cx="1449324" cy="1089660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7438643" y="1030224"/>
            <a:ext cx="1374648" cy="771143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7428610" y="1051178"/>
            <a:ext cx="1353312" cy="994537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7428610" y="1051178"/>
            <a:ext cx="1353820" cy="995044"/>
          </a:xfrm>
          <a:custGeom>
            <a:avLst/>
            <a:gdLst/>
            <a:ahLst/>
            <a:cxnLst/>
            <a:rect l="l" t="t" r="r" b="b"/>
            <a:pathLst>
              <a:path w="1353820" h="995044">
                <a:moveTo>
                  <a:pt x="0" y="994537"/>
                </a:moveTo>
                <a:lnTo>
                  <a:pt x="1353312" y="994537"/>
                </a:lnTo>
                <a:lnTo>
                  <a:pt x="1353312" y="0"/>
                </a:lnTo>
                <a:lnTo>
                  <a:pt x="0" y="0"/>
                </a:lnTo>
                <a:lnTo>
                  <a:pt x="0" y="994537"/>
                </a:lnTo>
                <a:close/>
              </a:path>
            </a:pathLst>
          </a:custGeom>
          <a:ln w="9524">
            <a:solidFill>
              <a:srgbClr val="008D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 txBox="1"/>
          <p:nvPr/>
        </p:nvSpPr>
        <p:spPr>
          <a:xfrm>
            <a:off x="7561833" y="1108916"/>
            <a:ext cx="1088390" cy="543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0005">
              <a:lnSpc>
                <a:spcPct val="100000"/>
              </a:lnSpc>
            </a:pPr>
            <a:r>
              <a:rPr dirty="0" sz="1200" spc="-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200" spc="-3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OMOTIVE</a:t>
            </a:r>
            <a:endParaRPr sz="1200">
              <a:latin typeface="Arial"/>
              <a:cs typeface="Arial"/>
            </a:endParaRPr>
          </a:p>
          <a:p>
            <a:pPr marL="33655">
              <a:lnSpc>
                <a:spcPct val="100000"/>
              </a:lnSpc>
            </a:pPr>
            <a:r>
              <a:rPr dirty="0" sz="1200" u="sng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z="1200" spc="5" u="sng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200" u="sng">
                <a:solidFill>
                  <a:srgbClr val="FFFFFF"/>
                </a:solidFill>
                <a:latin typeface="Arial"/>
                <a:cs typeface="Arial"/>
              </a:rPr>
              <a:t>nect</a:t>
            </a:r>
            <a:r>
              <a:rPr dirty="0" sz="1200" spc="-5" u="sng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 u="sng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200" spc="-45" u="sng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u="sng">
                <a:solidFill>
                  <a:srgbClr val="FFFFFF"/>
                </a:solidFill>
                <a:latin typeface="Arial"/>
                <a:cs typeface="Arial"/>
              </a:rPr>
              <a:t>Car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dirty="0" sz="1200" spc="-8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VERS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ONE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4541520" y="1027175"/>
            <a:ext cx="1485900" cy="1089660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4765547" y="1030224"/>
            <a:ext cx="1082039" cy="1136903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4589398" y="1051178"/>
            <a:ext cx="1389888" cy="994537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4589398" y="1051178"/>
            <a:ext cx="1390015" cy="995044"/>
          </a:xfrm>
          <a:custGeom>
            <a:avLst/>
            <a:gdLst/>
            <a:ahLst/>
            <a:cxnLst/>
            <a:rect l="l" t="t" r="r" b="b"/>
            <a:pathLst>
              <a:path w="1390014" h="995044">
                <a:moveTo>
                  <a:pt x="0" y="994537"/>
                </a:moveTo>
                <a:lnTo>
                  <a:pt x="1389888" y="994537"/>
                </a:lnTo>
                <a:lnTo>
                  <a:pt x="1389888" y="0"/>
                </a:lnTo>
                <a:lnTo>
                  <a:pt x="0" y="0"/>
                </a:lnTo>
                <a:lnTo>
                  <a:pt x="0" y="994537"/>
                </a:lnTo>
                <a:close/>
              </a:path>
            </a:pathLst>
          </a:custGeom>
          <a:ln w="9525">
            <a:solidFill>
              <a:srgbClr val="5294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 txBox="1"/>
          <p:nvPr/>
        </p:nvSpPr>
        <p:spPr>
          <a:xfrm>
            <a:off x="4886959" y="1108916"/>
            <a:ext cx="797560" cy="909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99060" marR="93980" indent="635">
              <a:lnSpc>
                <a:spcPct val="100000"/>
              </a:lnSpc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PU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LIC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dirty="0" sz="1200" spc="-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FETY</a:t>
            </a:r>
            <a:endParaRPr sz="1200">
              <a:latin typeface="Arial"/>
              <a:cs typeface="Arial"/>
            </a:endParaRPr>
          </a:p>
          <a:p>
            <a:pPr algn="ctr" marL="12700" marR="5080" indent="-635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nect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u="sng">
                <a:solidFill>
                  <a:srgbClr val="FFFFFF"/>
                </a:solidFill>
                <a:latin typeface="Arial"/>
                <a:cs typeface="Arial"/>
              </a:rPr>
              <a:t>Intel</a:t>
            </a:r>
            <a:r>
              <a:rPr dirty="0" sz="1200" spc="-10" u="sng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200" u="sng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-15" u="sng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200" u="sng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 spc="5" u="sng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200" u="sng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VS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1738883" y="1027175"/>
            <a:ext cx="1449324" cy="1089660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813560" y="1030224"/>
            <a:ext cx="1389888" cy="954024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786763" y="1051178"/>
            <a:ext cx="1353312" cy="994537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786763" y="1051178"/>
            <a:ext cx="1353820" cy="995044"/>
          </a:xfrm>
          <a:custGeom>
            <a:avLst/>
            <a:gdLst/>
            <a:ahLst/>
            <a:cxnLst/>
            <a:rect l="l" t="t" r="r" b="b"/>
            <a:pathLst>
              <a:path w="1353820" h="995044">
                <a:moveTo>
                  <a:pt x="0" y="994537"/>
                </a:moveTo>
                <a:lnTo>
                  <a:pt x="1353312" y="994537"/>
                </a:lnTo>
                <a:lnTo>
                  <a:pt x="1353312" y="0"/>
                </a:lnTo>
                <a:lnTo>
                  <a:pt x="0" y="0"/>
                </a:lnTo>
                <a:lnTo>
                  <a:pt x="0" y="994537"/>
                </a:lnTo>
                <a:close/>
              </a:path>
            </a:pathLst>
          </a:custGeom>
          <a:ln w="9525">
            <a:solidFill>
              <a:srgbClr val="5294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 txBox="1"/>
          <p:nvPr/>
        </p:nvSpPr>
        <p:spPr>
          <a:xfrm>
            <a:off x="1935860" y="1108916"/>
            <a:ext cx="1055370" cy="727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dirty="0" sz="1200" spc="-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spc="-9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THC</a:t>
            </a:r>
            <a:r>
              <a:rPr dirty="0" sz="1200" spc="-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RE</a:t>
            </a:r>
            <a:endParaRPr sz="1200">
              <a:latin typeface="Arial"/>
              <a:cs typeface="Arial"/>
            </a:endParaRPr>
          </a:p>
          <a:p>
            <a:pPr algn="ctr" marL="100965" marR="9398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inical</a:t>
            </a: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u="sng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 spc="-15" u="sng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1200" u="sng">
                <a:solidFill>
                  <a:srgbClr val="FFFFFF"/>
                </a:solidFill>
                <a:latin typeface="Arial"/>
                <a:cs typeface="Arial"/>
              </a:rPr>
              <a:t>chan</a:t>
            </a:r>
            <a:r>
              <a:rPr dirty="0" sz="1200" spc="-10" u="sng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200" u="sng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HCR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9" name="object 229"/>
          <p:cNvSpPr/>
          <p:nvPr/>
        </p:nvSpPr>
        <p:spPr>
          <a:xfrm>
            <a:off x="3140964" y="1027175"/>
            <a:ext cx="1447800" cy="1089660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3223260" y="1030224"/>
            <a:ext cx="1283208" cy="954024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3188080" y="1051178"/>
            <a:ext cx="1353312" cy="994537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3188080" y="1051178"/>
            <a:ext cx="1353820" cy="995044"/>
          </a:xfrm>
          <a:custGeom>
            <a:avLst/>
            <a:gdLst/>
            <a:ahLst/>
            <a:cxnLst/>
            <a:rect l="l" t="t" r="r" b="b"/>
            <a:pathLst>
              <a:path w="1353820" h="995044">
                <a:moveTo>
                  <a:pt x="0" y="994537"/>
                </a:moveTo>
                <a:lnTo>
                  <a:pt x="1353312" y="994537"/>
                </a:lnTo>
                <a:lnTo>
                  <a:pt x="1353312" y="0"/>
                </a:lnTo>
                <a:lnTo>
                  <a:pt x="0" y="0"/>
                </a:lnTo>
                <a:lnTo>
                  <a:pt x="0" y="994537"/>
                </a:lnTo>
                <a:close/>
              </a:path>
            </a:pathLst>
          </a:custGeom>
          <a:ln w="9525">
            <a:solidFill>
              <a:srgbClr val="00A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 txBox="1"/>
          <p:nvPr/>
        </p:nvSpPr>
        <p:spPr>
          <a:xfrm>
            <a:off x="3344926" y="1108916"/>
            <a:ext cx="1041400" cy="727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</a:pP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200" spc="-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200" spc="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200" spc="-3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O-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200" spc="-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INE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 u="sng">
                <a:solidFill>
                  <a:srgbClr val="FFFFFF"/>
                </a:solidFill>
                <a:latin typeface="Arial"/>
                <a:cs typeface="Arial"/>
              </a:rPr>
              <a:t>Anal</a:t>
            </a:r>
            <a:r>
              <a:rPr dirty="0" sz="1200" spc="-15" u="sng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200" u="sng">
                <a:solidFill>
                  <a:srgbClr val="FFFFFF"/>
                </a:solidFill>
                <a:latin typeface="Arial"/>
                <a:cs typeface="Arial"/>
              </a:rPr>
              <a:t>tics</a:t>
            </a:r>
            <a:endParaRPr sz="1200">
              <a:latin typeface="Arial"/>
              <a:cs typeface="Arial"/>
            </a:endParaRPr>
          </a:p>
          <a:p>
            <a:pPr algn="ctr" marL="2540">
              <a:lnSpc>
                <a:spcPct val="100000"/>
              </a:lnSpc>
            </a:pPr>
            <a:r>
              <a:rPr dirty="0" sz="1200" spc="-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spc="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200" spc="-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ONDA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338327" y="1027175"/>
            <a:ext cx="1447799" cy="1089660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577595" y="1030224"/>
            <a:ext cx="996696" cy="954024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385406" y="1051178"/>
            <a:ext cx="1353312" cy="994537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385406" y="1051178"/>
            <a:ext cx="1353820" cy="995044"/>
          </a:xfrm>
          <a:custGeom>
            <a:avLst/>
            <a:gdLst/>
            <a:ahLst/>
            <a:cxnLst/>
            <a:rect l="l" t="t" r="r" b="b"/>
            <a:pathLst>
              <a:path w="1353820" h="995044">
                <a:moveTo>
                  <a:pt x="0" y="994537"/>
                </a:moveTo>
                <a:lnTo>
                  <a:pt x="1353312" y="994537"/>
                </a:lnTo>
                <a:lnTo>
                  <a:pt x="1353312" y="0"/>
                </a:lnTo>
                <a:lnTo>
                  <a:pt x="0" y="0"/>
                </a:lnTo>
                <a:lnTo>
                  <a:pt x="0" y="994537"/>
                </a:lnTo>
                <a:close/>
              </a:path>
            </a:pathLst>
          </a:custGeom>
          <a:ln w="9525">
            <a:solidFill>
              <a:srgbClr val="008D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 txBox="1"/>
          <p:nvPr/>
        </p:nvSpPr>
        <p:spPr>
          <a:xfrm>
            <a:off x="699008" y="1108916"/>
            <a:ext cx="724535" cy="727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4139">
              <a:lnSpc>
                <a:spcPct val="100000"/>
              </a:lnSpc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TELCO</a:t>
            </a:r>
            <a:endParaRPr sz="1200">
              <a:latin typeface="Arial"/>
              <a:cs typeface="Arial"/>
            </a:endParaRPr>
          </a:p>
          <a:p>
            <a:pPr algn="just" marL="58419" marR="5080" indent="-4572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l-</a:t>
            </a:r>
            <a:r>
              <a:rPr dirty="0" sz="1200" spc="-4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ime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u="sng">
                <a:solidFill>
                  <a:srgbClr val="FFFFFF"/>
                </a:solidFill>
                <a:latin typeface="Arial"/>
                <a:cs typeface="Arial"/>
              </a:rPr>
              <a:t>Anal</a:t>
            </a:r>
            <a:r>
              <a:rPr dirty="0" sz="1200" spc="-15" u="sng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200" u="sng">
                <a:solidFill>
                  <a:srgbClr val="FFFFFF"/>
                </a:solidFill>
                <a:latin typeface="Arial"/>
                <a:cs typeface="Arial"/>
              </a:rPr>
              <a:t>tics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200" spc="-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200" spc="-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9" name="object 239"/>
          <p:cNvSpPr/>
          <p:nvPr/>
        </p:nvSpPr>
        <p:spPr>
          <a:xfrm>
            <a:off x="5984747" y="1031747"/>
            <a:ext cx="1438655" cy="1078991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6182867" y="1030224"/>
            <a:ext cx="1085088" cy="771143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6027292" y="1051178"/>
            <a:ext cx="1353820" cy="995044"/>
          </a:xfrm>
          <a:custGeom>
            <a:avLst/>
            <a:gdLst/>
            <a:ahLst/>
            <a:cxnLst/>
            <a:rect l="l" t="t" r="r" b="b"/>
            <a:pathLst>
              <a:path w="1353820" h="995044">
                <a:moveTo>
                  <a:pt x="0" y="994537"/>
                </a:moveTo>
                <a:lnTo>
                  <a:pt x="1353312" y="994537"/>
                </a:lnTo>
                <a:lnTo>
                  <a:pt x="1353312" y="0"/>
                </a:lnTo>
                <a:lnTo>
                  <a:pt x="0" y="0"/>
                </a:lnTo>
                <a:lnTo>
                  <a:pt x="0" y="994537"/>
                </a:lnTo>
                <a:close/>
              </a:path>
            </a:pathLst>
          </a:custGeom>
          <a:solidFill>
            <a:srgbClr val="007A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 txBox="1"/>
          <p:nvPr/>
        </p:nvSpPr>
        <p:spPr>
          <a:xfrm>
            <a:off x="6305169" y="1108916"/>
            <a:ext cx="798830" cy="543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OIL</a:t>
            </a:r>
            <a:r>
              <a:rPr dirty="0" sz="1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&amp; G</a:t>
            </a:r>
            <a:r>
              <a:rPr dirty="0" sz="1200" spc="-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  <a:p>
            <a:pPr marL="85725" marR="61594" indent="-18415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Upstream Solutio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3" name="object 243"/>
          <p:cNvSpPr/>
          <p:nvPr/>
        </p:nvSpPr>
        <p:spPr>
          <a:xfrm>
            <a:off x="957630" y="2230107"/>
            <a:ext cx="229400" cy="145173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957643" y="1825053"/>
            <a:ext cx="229400" cy="509206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2157983" y="2254300"/>
            <a:ext cx="648500" cy="147904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2196973" y="1861210"/>
            <a:ext cx="570636" cy="474446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3533266" y="2262136"/>
            <a:ext cx="662774" cy="160769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3568191" y="1948878"/>
            <a:ext cx="585736" cy="414337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4933188" y="2221992"/>
            <a:ext cx="775715" cy="242316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042789" y="2310745"/>
            <a:ext cx="555878" cy="64554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5082540" y="2012848"/>
            <a:ext cx="555828" cy="335508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7671816" y="1971281"/>
            <a:ext cx="866876" cy="280301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6486016" y="1716138"/>
            <a:ext cx="438327" cy="659142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16522" y="4981663"/>
            <a:ext cx="2786887" cy="95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8" y="50"/>
            <a:ext cx="9144000" cy="8177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853296" y="427608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09">
                <a:moveTo>
                  <a:pt x="47625" y="0"/>
                </a:moveTo>
                <a:lnTo>
                  <a:pt x="25526" y="0"/>
                </a:lnTo>
                <a:lnTo>
                  <a:pt x="0" y="28955"/>
                </a:lnTo>
                <a:lnTo>
                  <a:pt x="22098" y="28955"/>
                </a:lnTo>
                <a:lnTo>
                  <a:pt x="4762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13393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91295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0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746934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28507" y="262636"/>
            <a:ext cx="0" cy="137795"/>
          </a:xfrm>
          <a:custGeom>
            <a:avLst/>
            <a:gdLst/>
            <a:ahLst/>
            <a:cxnLst/>
            <a:rect l="l" t="t" r="r" b="b"/>
            <a:pathLst>
              <a:path w="0" h="137795">
                <a:moveTo>
                  <a:pt x="0" y="0"/>
                </a:moveTo>
                <a:lnTo>
                  <a:pt x="0" y="137794"/>
                </a:lnTo>
              </a:path>
            </a:pathLst>
          </a:custGeom>
          <a:ln w="4546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038338" y="248158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 h="0">
                <a:moveTo>
                  <a:pt x="0" y="0"/>
                </a:moveTo>
                <a:lnTo>
                  <a:pt x="178688" y="0"/>
                </a:lnTo>
              </a:path>
            </a:pathLst>
          </a:custGeom>
          <a:ln w="30226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79561" y="233679"/>
            <a:ext cx="209550" cy="167005"/>
          </a:xfrm>
          <a:custGeom>
            <a:avLst/>
            <a:gdLst/>
            <a:ahLst/>
            <a:cxnLst/>
            <a:rect l="l" t="t" r="r" b="b"/>
            <a:pathLst>
              <a:path w="209550" h="167004">
                <a:moveTo>
                  <a:pt x="130937" y="0"/>
                </a:moveTo>
                <a:lnTo>
                  <a:pt x="78232" y="0"/>
                </a:lnTo>
                <a:lnTo>
                  <a:pt x="0" y="166750"/>
                </a:lnTo>
                <a:lnTo>
                  <a:pt x="49276" y="166750"/>
                </a:lnTo>
                <a:lnTo>
                  <a:pt x="62992" y="131064"/>
                </a:lnTo>
                <a:lnTo>
                  <a:pt x="192526" y="131064"/>
                </a:lnTo>
                <a:lnTo>
                  <a:pt x="179695" y="103759"/>
                </a:lnTo>
                <a:lnTo>
                  <a:pt x="73152" y="103759"/>
                </a:lnTo>
                <a:lnTo>
                  <a:pt x="103759" y="28956"/>
                </a:lnTo>
                <a:lnTo>
                  <a:pt x="144543" y="28956"/>
                </a:lnTo>
                <a:lnTo>
                  <a:pt x="130937" y="0"/>
                </a:lnTo>
                <a:close/>
              </a:path>
              <a:path w="209550" h="167004">
                <a:moveTo>
                  <a:pt x="192526" y="131064"/>
                </a:moveTo>
                <a:lnTo>
                  <a:pt x="146304" y="131064"/>
                </a:lnTo>
                <a:lnTo>
                  <a:pt x="159893" y="166750"/>
                </a:lnTo>
                <a:lnTo>
                  <a:pt x="209296" y="166750"/>
                </a:lnTo>
                <a:lnTo>
                  <a:pt x="192526" y="131064"/>
                </a:lnTo>
                <a:close/>
              </a:path>
              <a:path w="209550" h="167004">
                <a:moveTo>
                  <a:pt x="144543" y="28956"/>
                </a:moveTo>
                <a:lnTo>
                  <a:pt x="103759" y="28956"/>
                </a:lnTo>
                <a:lnTo>
                  <a:pt x="134366" y="103759"/>
                </a:lnTo>
                <a:lnTo>
                  <a:pt x="179695" y="103759"/>
                </a:lnTo>
                <a:lnTo>
                  <a:pt x="144543" y="2895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826010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88275" y="233679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370"/>
                </a:lnTo>
              </a:path>
            </a:pathLst>
          </a:custGeom>
          <a:ln w="4546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66177" y="31369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911" y="0"/>
                </a:lnTo>
              </a:path>
            </a:pathLst>
          </a:custGeom>
          <a:ln w="2920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921815" y="233679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50"/>
                </a:lnTo>
              </a:path>
            </a:pathLst>
          </a:custGeom>
          <a:ln w="43815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000892" y="233705"/>
            <a:ext cx="0" cy="167005"/>
          </a:xfrm>
          <a:custGeom>
            <a:avLst/>
            <a:gdLst/>
            <a:ahLst/>
            <a:cxnLst/>
            <a:rect l="l" t="t" r="r" b="b"/>
            <a:pathLst>
              <a:path w="0" h="167004">
                <a:moveTo>
                  <a:pt x="0" y="0"/>
                </a:moveTo>
                <a:lnTo>
                  <a:pt x="0" y="166725"/>
                </a:lnTo>
              </a:path>
            </a:pathLst>
          </a:custGeom>
          <a:ln w="4550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382494" y="230412"/>
            <a:ext cx="186690" cy="173990"/>
          </a:xfrm>
          <a:custGeom>
            <a:avLst/>
            <a:gdLst/>
            <a:ahLst/>
            <a:cxnLst/>
            <a:rect l="l" t="t" r="r" b="b"/>
            <a:pathLst>
              <a:path w="186690" h="173990">
                <a:moveTo>
                  <a:pt x="94067" y="0"/>
                </a:moveTo>
                <a:lnTo>
                  <a:pt x="44129" y="10587"/>
                </a:lnTo>
                <a:lnTo>
                  <a:pt x="7360" y="46820"/>
                </a:lnTo>
                <a:lnTo>
                  <a:pt x="0" y="98949"/>
                </a:lnTo>
                <a:lnTo>
                  <a:pt x="1929" y="111517"/>
                </a:lnTo>
                <a:lnTo>
                  <a:pt x="23416" y="149633"/>
                </a:lnTo>
                <a:lnTo>
                  <a:pt x="61644" y="169117"/>
                </a:lnTo>
                <a:lnTo>
                  <a:pt x="100452" y="173410"/>
                </a:lnTo>
                <a:lnTo>
                  <a:pt x="111776" y="172666"/>
                </a:lnTo>
                <a:lnTo>
                  <a:pt x="162377" y="157325"/>
                </a:lnTo>
                <a:lnTo>
                  <a:pt x="172748" y="147920"/>
                </a:lnTo>
                <a:lnTo>
                  <a:pt x="104407" y="147920"/>
                </a:lnTo>
                <a:lnTo>
                  <a:pt x="95294" y="147892"/>
                </a:lnTo>
                <a:lnTo>
                  <a:pt x="53554" y="125070"/>
                </a:lnTo>
                <a:lnTo>
                  <a:pt x="45611" y="83448"/>
                </a:lnTo>
                <a:lnTo>
                  <a:pt x="46919" y="72521"/>
                </a:lnTo>
                <a:lnTo>
                  <a:pt x="64065" y="35738"/>
                </a:lnTo>
                <a:lnTo>
                  <a:pt x="89548" y="25619"/>
                </a:lnTo>
                <a:lnTo>
                  <a:pt x="170957" y="25619"/>
                </a:lnTo>
                <a:lnTo>
                  <a:pt x="169844" y="24242"/>
                </a:lnTo>
                <a:lnTo>
                  <a:pt x="133388" y="4894"/>
                </a:lnTo>
                <a:lnTo>
                  <a:pt x="108144" y="556"/>
                </a:lnTo>
                <a:lnTo>
                  <a:pt x="94067" y="0"/>
                </a:lnTo>
                <a:close/>
              </a:path>
              <a:path w="186690" h="173990">
                <a:moveTo>
                  <a:pt x="186441" y="109820"/>
                </a:moveTo>
                <a:lnTo>
                  <a:pt x="140348" y="109820"/>
                </a:lnTo>
                <a:lnTo>
                  <a:pt x="140348" y="116170"/>
                </a:lnTo>
                <a:lnTo>
                  <a:pt x="139205" y="122266"/>
                </a:lnTo>
                <a:lnTo>
                  <a:pt x="104407" y="147920"/>
                </a:lnTo>
                <a:lnTo>
                  <a:pt x="172748" y="147920"/>
                </a:lnTo>
                <a:lnTo>
                  <a:pt x="179669" y="137949"/>
                </a:lnTo>
                <a:lnTo>
                  <a:pt x="184417" y="125568"/>
                </a:lnTo>
                <a:lnTo>
                  <a:pt x="185560" y="120615"/>
                </a:lnTo>
                <a:lnTo>
                  <a:pt x="186322" y="115281"/>
                </a:lnTo>
                <a:lnTo>
                  <a:pt x="186441" y="109820"/>
                </a:lnTo>
                <a:close/>
              </a:path>
              <a:path w="186690" h="173990">
                <a:moveTo>
                  <a:pt x="170957" y="25619"/>
                </a:moveTo>
                <a:lnTo>
                  <a:pt x="103899" y="25619"/>
                </a:lnTo>
                <a:lnTo>
                  <a:pt x="110376" y="26508"/>
                </a:lnTo>
                <a:lnTo>
                  <a:pt x="119077" y="29445"/>
                </a:lnTo>
                <a:lnTo>
                  <a:pt x="139700" y="60290"/>
                </a:lnTo>
                <a:lnTo>
                  <a:pt x="185560" y="60290"/>
                </a:lnTo>
                <a:lnTo>
                  <a:pt x="185179" y="56861"/>
                </a:lnTo>
                <a:lnTo>
                  <a:pt x="184671" y="53178"/>
                </a:lnTo>
                <a:lnTo>
                  <a:pt x="182507" y="44433"/>
                </a:lnTo>
                <a:lnTo>
                  <a:pt x="177592" y="33828"/>
                </a:lnTo>
                <a:lnTo>
                  <a:pt x="170957" y="256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87944" y="446409"/>
            <a:ext cx="41275" cy="105410"/>
          </a:xfrm>
          <a:custGeom>
            <a:avLst/>
            <a:gdLst/>
            <a:ahLst/>
            <a:cxnLst/>
            <a:rect l="l" t="t" r="r" b="b"/>
            <a:pathLst>
              <a:path w="41275" h="105409">
                <a:moveTo>
                  <a:pt x="40766" y="0"/>
                </a:moveTo>
                <a:lnTo>
                  <a:pt x="39243" y="122"/>
                </a:lnTo>
                <a:lnTo>
                  <a:pt x="1" y="3677"/>
                </a:lnTo>
                <a:lnTo>
                  <a:pt x="0" y="9520"/>
                </a:lnTo>
                <a:lnTo>
                  <a:pt x="17145" y="11552"/>
                </a:lnTo>
                <a:lnTo>
                  <a:pt x="17145" y="105369"/>
                </a:lnTo>
                <a:lnTo>
                  <a:pt x="40766" y="105405"/>
                </a:lnTo>
                <a:lnTo>
                  <a:pt x="4076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49158" y="478662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59">
                <a:moveTo>
                  <a:pt x="33655" y="0"/>
                </a:moveTo>
                <a:lnTo>
                  <a:pt x="32131" y="253"/>
                </a:lnTo>
                <a:lnTo>
                  <a:pt x="336" y="5155"/>
                </a:lnTo>
                <a:lnTo>
                  <a:pt x="0" y="10667"/>
                </a:lnTo>
                <a:lnTo>
                  <a:pt x="1524" y="10667"/>
                </a:lnTo>
                <a:lnTo>
                  <a:pt x="11557" y="11049"/>
                </a:lnTo>
                <a:lnTo>
                  <a:pt x="13843" y="13081"/>
                </a:lnTo>
                <a:lnTo>
                  <a:pt x="13843" y="72377"/>
                </a:lnTo>
                <a:lnTo>
                  <a:pt x="33655" y="73151"/>
                </a:lnTo>
                <a:lnTo>
                  <a:pt x="33655" y="37130"/>
                </a:lnTo>
                <a:lnTo>
                  <a:pt x="37869" y="23521"/>
                </a:lnTo>
                <a:lnTo>
                  <a:pt x="47925" y="14251"/>
                </a:lnTo>
                <a:lnTo>
                  <a:pt x="81056" y="14251"/>
                </a:lnTo>
                <a:lnTo>
                  <a:pt x="80496" y="12018"/>
                </a:lnTo>
                <a:lnTo>
                  <a:pt x="36714" y="12018"/>
                </a:lnTo>
                <a:lnTo>
                  <a:pt x="33655" y="10667"/>
                </a:lnTo>
                <a:lnTo>
                  <a:pt x="33655" y="0"/>
                </a:lnTo>
                <a:close/>
              </a:path>
              <a:path w="83820" h="73659">
                <a:moveTo>
                  <a:pt x="81056" y="14251"/>
                </a:moveTo>
                <a:lnTo>
                  <a:pt x="47925" y="14251"/>
                </a:lnTo>
                <a:lnTo>
                  <a:pt x="61003" y="18230"/>
                </a:lnTo>
                <a:lnTo>
                  <a:pt x="63368" y="31854"/>
                </a:lnTo>
                <a:lnTo>
                  <a:pt x="63372" y="73132"/>
                </a:lnTo>
                <a:lnTo>
                  <a:pt x="83312" y="73151"/>
                </a:lnTo>
                <a:lnTo>
                  <a:pt x="83312" y="23253"/>
                </a:lnTo>
                <a:lnTo>
                  <a:pt x="81056" y="14251"/>
                </a:lnTo>
                <a:close/>
              </a:path>
              <a:path w="83820" h="73659">
                <a:moveTo>
                  <a:pt x="61341" y="253"/>
                </a:moveTo>
                <a:lnTo>
                  <a:pt x="46385" y="4056"/>
                </a:lnTo>
                <a:lnTo>
                  <a:pt x="36714" y="12018"/>
                </a:lnTo>
                <a:lnTo>
                  <a:pt x="80496" y="12018"/>
                </a:lnTo>
                <a:lnTo>
                  <a:pt x="79651" y="8643"/>
                </a:lnTo>
                <a:lnTo>
                  <a:pt x="69088" y="1207"/>
                </a:lnTo>
                <a:lnTo>
                  <a:pt x="6134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856346" y="47866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0" y="56641"/>
                </a:moveTo>
                <a:lnTo>
                  <a:pt x="0" y="72009"/>
                </a:lnTo>
                <a:lnTo>
                  <a:pt x="1397" y="72136"/>
                </a:lnTo>
                <a:lnTo>
                  <a:pt x="5460" y="73025"/>
                </a:lnTo>
                <a:lnTo>
                  <a:pt x="12700" y="74929"/>
                </a:lnTo>
                <a:lnTo>
                  <a:pt x="22859" y="74929"/>
                </a:lnTo>
                <a:lnTo>
                  <a:pt x="39664" y="72322"/>
                </a:lnTo>
                <a:lnTo>
                  <a:pt x="49534" y="65532"/>
                </a:lnTo>
                <a:lnTo>
                  <a:pt x="14350" y="65532"/>
                </a:lnTo>
                <a:lnTo>
                  <a:pt x="6730" y="60706"/>
                </a:lnTo>
                <a:lnTo>
                  <a:pt x="2158" y="58038"/>
                </a:lnTo>
                <a:lnTo>
                  <a:pt x="0" y="56641"/>
                </a:lnTo>
                <a:close/>
              </a:path>
              <a:path w="54609" h="74929">
                <a:moveTo>
                  <a:pt x="36702" y="0"/>
                </a:moveTo>
                <a:lnTo>
                  <a:pt x="29209" y="0"/>
                </a:lnTo>
                <a:lnTo>
                  <a:pt x="12797" y="2849"/>
                </a:lnTo>
                <a:lnTo>
                  <a:pt x="2785" y="10910"/>
                </a:lnTo>
                <a:lnTo>
                  <a:pt x="3816" y="27349"/>
                </a:lnTo>
                <a:lnTo>
                  <a:pt x="10258" y="37033"/>
                </a:lnTo>
                <a:lnTo>
                  <a:pt x="19333" y="42817"/>
                </a:lnTo>
                <a:lnTo>
                  <a:pt x="36449" y="51181"/>
                </a:lnTo>
                <a:lnTo>
                  <a:pt x="36449" y="62357"/>
                </a:lnTo>
                <a:lnTo>
                  <a:pt x="31750" y="65532"/>
                </a:lnTo>
                <a:lnTo>
                  <a:pt x="49534" y="65532"/>
                </a:lnTo>
                <a:lnTo>
                  <a:pt x="50446" y="64904"/>
                </a:lnTo>
                <a:lnTo>
                  <a:pt x="54353" y="53281"/>
                </a:lnTo>
                <a:lnTo>
                  <a:pt x="49945" y="40664"/>
                </a:lnTo>
                <a:lnTo>
                  <a:pt x="39564" y="32473"/>
                </a:lnTo>
                <a:lnTo>
                  <a:pt x="24256" y="24637"/>
                </a:lnTo>
                <a:lnTo>
                  <a:pt x="17652" y="21336"/>
                </a:lnTo>
                <a:lnTo>
                  <a:pt x="17652" y="10033"/>
                </a:lnTo>
                <a:lnTo>
                  <a:pt x="25019" y="9271"/>
                </a:lnTo>
                <a:lnTo>
                  <a:pt x="49275" y="9271"/>
                </a:lnTo>
                <a:lnTo>
                  <a:pt x="49275" y="2794"/>
                </a:lnTo>
                <a:lnTo>
                  <a:pt x="46862" y="2286"/>
                </a:lnTo>
                <a:lnTo>
                  <a:pt x="36702" y="0"/>
                </a:lnTo>
                <a:close/>
              </a:path>
              <a:path w="54609" h="74929">
                <a:moveTo>
                  <a:pt x="49275" y="9271"/>
                </a:moveTo>
                <a:lnTo>
                  <a:pt x="36195" y="9271"/>
                </a:lnTo>
                <a:lnTo>
                  <a:pt x="46354" y="15621"/>
                </a:lnTo>
                <a:lnTo>
                  <a:pt x="49275" y="17525"/>
                </a:lnTo>
                <a:lnTo>
                  <a:pt x="49275" y="92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20990" y="478662"/>
            <a:ext cx="83820" cy="104139"/>
          </a:xfrm>
          <a:custGeom>
            <a:avLst/>
            <a:gdLst/>
            <a:ahLst/>
            <a:cxnLst/>
            <a:rect l="l" t="t" r="r" b="b"/>
            <a:pathLst>
              <a:path w="83820" h="104140">
                <a:moveTo>
                  <a:pt x="33146" y="0"/>
                </a:moveTo>
                <a:lnTo>
                  <a:pt x="264" y="5165"/>
                </a:lnTo>
                <a:lnTo>
                  <a:pt x="0" y="10795"/>
                </a:lnTo>
                <a:lnTo>
                  <a:pt x="1396" y="10795"/>
                </a:lnTo>
                <a:lnTo>
                  <a:pt x="11302" y="11049"/>
                </a:lnTo>
                <a:lnTo>
                  <a:pt x="13080" y="12953"/>
                </a:lnTo>
                <a:lnTo>
                  <a:pt x="13081" y="103864"/>
                </a:lnTo>
                <a:lnTo>
                  <a:pt x="33019" y="103886"/>
                </a:lnTo>
                <a:lnTo>
                  <a:pt x="33019" y="78229"/>
                </a:lnTo>
                <a:lnTo>
                  <a:pt x="36702" y="71247"/>
                </a:lnTo>
                <a:lnTo>
                  <a:pt x="69168" y="71247"/>
                </a:lnTo>
                <a:lnTo>
                  <a:pt x="77205" y="65139"/>
                </a:lnTo>
                <a:lnTo>
                  <a:pt x="78769" y="61891"/>
                </a:lnTo>
                <a:lnTo>
                  <a:pt x="56120" y="61891"/>
                </a:lnTo>
                <a:lnTo>
                  <a:pt x="39765" y="59429"/>
                </a:lnTo>
                <a:lnTo>
                  <a:pt x="33723" y="49900"/>
                </a:lnTo>
                <a:lnTo>
                  <a:pt x="33019" y="36195"/>
                </a:lnTo>
                <a:lnTo>
                  <a:pt x="34692" y="23019"/>
                </a:lnTo>
                <a:lnTo>
                  <a:pt x="43289" y="11979"/>
                </a:lnTo>
                <a:lnTo>
                  <a:pt x="48386" y="11049"/>
                </a:lnTo>
                <a:lnTo>
                  <a:pt x="75553" y="11049"/>
                </a:lnTo>
                <a:lnTo>
                  <a:pt x="75139" y="10413"/>
                </a:lnTo>
                <a:lnTo>
                  <a:pt x="33146" y="10413"/>
                </a:lnTo>
                <a:lnTo>
                  <a:pt x="33146" y="0"/>
                </a:lnTo>
                <a:close/>
              </a:path>
              <a:path w="83820" h="104140">
                <a:moveTo>
                  <a:pt x="69168" y="71247"/>
                </a:moveTo>
                <a:lnTo>
                  <a:pt x="36702" y="71247"/>
                </a:lnTo>
                <a:lnTo>
                  <a:pt x="42417" y="75311"/>
                </a:lnTo>
                <a:lnTo>
                  <a:pt x="53339" y="75311"/>
                </a:lnTo>
                <a:lnTo>
                  <a:pt x="67202" y="72741"/>
                </a:lnTo>
                <a:lnTo>
                  <a:pt x="69168" y="71247"/>
                </a:lnTo>
                <a:close/>
              </a:path>
              <a:path w="83820" h="104140">
                <a:moveTo>
                  <a:pt x="75553" y="11049"/>
                </a:moveTo>
                <a:lnTo>
                  <a:pt x="48386" y="11049"/>
                </a:lnTo>
                <a:lnTo>
                  <a:pt x="59979" y="17644"/>
                </a:lnTo>
                <a:lnTo>
                  <a:pt x="63366" y="31698"/>
                </a:lnTo>
                <a:lnTo>
                  <a:pt x="61642" y="51516"/>
                </a:lnTo>
                <a:lnTo>
                  <a:pt x="56120" y="61891"/>
                </a:lnTo>
                <a:lnTo>
                  <a:pt x="78769" y="61891"/>
                </a:lnTo>
                <a:lnTo>
                  <a:pt x="83211" y="52667"/>
                </a:lnTo>
                <a:lnTo>
                  <a:pt x="82741" y="31690"/>
                </a:lnTo>
                <a:lnTo>
                  <a:pt x="79191" y="16639"/>
                </a:lnTo>
                <a:lnTo>
                  <a:pt x="75553" y="11049"/>
                </a:lnTo>
                <a:close/>
              </a:path>
              <a:path w="83820" h="104140">
                <a:moveTo>
                  <a:pt x="54101" y="253"/>
                </a:moveTo>
                <a:lnTo>
                  <a:pt x="46735" y="253"/>
                </a:lnTo>
                <a:lnTo>
                  <a:pt x="39624" y="3683"/>
                </a:lnTo>
                <a:lnTo>
                  <a:pt x="33146" y="10413"/>
                </a:lnTo>
                <a:lnTo>
                  <a:pt x="75139" y="10413"/>
                </a:lnTo>
                <a:lnTo>
                  <a:pt x="72805" y="6826"/>
                </a:lnTo>
                <a:lnTo>
                  <a:pt x="63832" y="1594"/>
                </a:lnTo>
                <a:lnTo>
                  <a:pt x="54101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019668" y="478831"/>
            <a:ext cx="34290" cy="73025"/>
          </a:xfrm>
          <a:custGeom>
            <a:avLst/>
            <a:gdLst/>
            <a:ahLst/>
            <a:cxnLst/>
            <a:rect l="l" t="t" r="r" b="b"/>
            <a:pathLst>
              <a:path w="34290" h="73025">
                <a:moveTo>
                  <a:pt x="34035" y="0"/>
                </a:moveTo>
                <a:lnTo>
                  <a:pt x="32257" y="85"/>
                </a:lnTo>
                <a:lnTo>
                  <a:pt x="0" y="5038"/>
                </a:lnTo>
                <a:lnTo>
                  <a:pt x="0" y="10499"/>
                </a:lnTo>
                <a:lnTo>
                  <a:pt x="1524" y="10499"/>
                </a:lnTo>
                <a:lnTo>
                  <a:pt x="11429" y="10880"/>
                </a:lnTo>
                <a:lnTo>
                  <a:pt x="13588" y="12785"/>
                </a:lnTo>
                <a:lnTo>
                  <a:pt x="13588" y="72209"/>
                </a:lnTo>
                <a:lnTo>
                  <a:pt x="34035" y="72983"/>
                </a:lnTo>
                <a:lnTo>
                  <a:pt x="3403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31606" y="448055"/>
            <a:ext cx="24130" cy="20955"/>
          </a:xfrm>
          <a:custGeom>
            <a:avLst/>
            <a:gdLst/>
            <a:ahLst/>
            <a:cxnLst/>
            <a:rect l="l" t="t" r="r" b="b"/>
            <a:pathLst>
              <a:path w="24129" h="20954">
                <a:moveTo>
                  <a:pt x="18288" y="0"/>
                </a:moveTo>
                <a:lnTo>
                  <a:pt x="5207" y="0"/>
                </a:lnTo>
                <a:lnTo>
                  <a:pt x="0" y="4572"/>
                </a:lnTo>
                <a:lnTo>
                  <a:pt x="0" y="15748"/>
                </a:lnTo>
                <a:lnTo>
                  <a:pt x="5207" y="20447"/>
                </a:lnTo>
                <a:lnTo>
                  <a:pt x="18288" y="20447"/>
                </a:lnTo>
                <a:lnTo>
                  <a:pt x="23749" y="15748"/>
                </a:lnTo>
                <a:lnTo>
                  <a:pt x="23749" y="4572"/>
                </a:lnTo>
                <a:lnTo>
                  <a:pt x="1828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72373" y="478662"/>
            <a:ext cx="64769" cy="73660"/>
          </a:xfrm>
          <a:custGeom>
            <a:avLst/>
            <a:gdLst/>
            <a:ahLst/>
            <a:cxnLst/>
            <a:rect l="l" t="t" r="r" b="b"/>
            <a:pathLst>
              <a:path w="64770" h="73659">
                <a:moveTo>
                  <a:pt x="33527" y="0"/>
                </a:moveTo>
                <a:lnTo>
                  <a:pt x="306" y="5159"/>
                </a:lnTo>
                <a:lnTo>
                  <a:pt x="0" y="10667"/>
                </a:lnTo>
                <a:lnTo>
                  <a:pt x="1270" y="10667"/>
                </a:lnTo>
                <a:lnTo>
                  <a:pt x="11429" y="11049"/>
                </a:lnTo>
                <a:lnTo>
                  <a:pt x="13461" y="12953"/>
                </a:lnTo>
                <a:lnTo>
                  <a:pt x="13461" y="72377"/>
                </a:lnTo>
                <a:lnTo>
                  <a:pt x="33527" y="73151"/>
                </a:lnTo>
                <a:lnTo>
                  <a:pt x="33527" y="37619"/>
                </a:lnTo>
                <a:lnTo>
                  <a:pt x="35728" y="26250"/>
                </a:lnTo>
                <a:lnTo>
                  <a:pt x="46789" y="16972"/>
                </a:lnTo>
                <a:lnTo>
                  <a:pt x="56642" y="16001"/>
                </a:lnTo>
                <a:lnTo>
                  <a:pt x="64643" y="16001"/>
                </a:lnTo>
                <a:lnTo>
                  <a:pt x="64643" y="14732"/>
                </a:lnTo>
                <a:lnTo>
                  <a:pt x="33527" y="14732"/>
                </a:lnTo>
                <a:lnTo>
                  <a:pt x="33527" y="0"/>
                </a:lnTo>
                <a:close/>
              </a:path>
              <a:path w="64770" h="73659">
                <a:moveTo>
                  <a:pt x="64643" y="16001"/>
                </a:moveTo>
                <a:lnTo>
                  <a:pt x="56642" y="16001"/>
                </a:lnTo>
                <a:lnTo>
                  <a:pt x="59054" y="16763"/>
                </a:lnTo>
                <a:lnTo>
                  <a:pt x="61468" y="17272"/>
                </a:lnTo>
                <a:lnTo>
                  <a:pt x="64643" y="18287"/>
                </a:lnTo>
                <a:lnTo>
                  <a:pt x="64643" y="16001"/>
                </a:lnTo>
                <a:close/>
              </a:path>
              <a:path w="64770" h="73659">
                <a:moveTo>
                  <a:pt x="57023" y="253"/>
                </a:moveTo>
                <a:lnTo>
                  <a:pt x="42672" y="253"/>
                </a:lnTo>
                <a:lnTo>
                  <a:pt x="36702" y="8254"/>
                </a:lnTo>
                <a:lnTo>
                  <a:pt x="33527" y="14732"/>
                </a:lnTo>
                <a:lnTo>
                  <a:pt x="64643" y="14732"/>
                </a:lnTo>
                <a:lnTo>
                  <a:pt x="64643" y="1142"/>
                </a:lnTo>
                <a:lnTo>
                  <a:pt x="63500" y="1015"/>
                </a:lnTo>
                <a:lnTo>
                  <a:pt x="60198" y="381"/>
                </a:lnTo>
                <a:lnTo>
                  <a:pt x="57023" y="253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146077" y="479240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64" y="0"/>
                </a:moveTo>
                <a:lnTo>
                  <a:pt x="25997" y="1407"/>
                </a:lnTo>
                <a:lnTo>
                  <a:pt x="12575" y="6351"/>
                </a:lnTo>
                <a:lnTo>
                  <a:pt x="4081" y="14771"/>
                </a:lnTo>
                <a:lnTo>
                  <a:pt x="0" y="26605"/>
                </a:lnTo>
                <a:lnTo>
                  <a:pt x="1564" y="43893"/>
                </a:lnTo>
                <a:lnTo>
                  <a:pt x="6725" y="57183"/>
                </a:lnTo>
                <a:lnTo>
                  <a:pt x="15209" y="66602"/>
                </a:lnTo>
                <a:lnTo>
                  <a:pt x="26740" y="72278"/>
                </a:lnTo>
                <a:lnTo>
                  <a:pt x="41044" y="74339"/>
                </a:lnTo>
                <a:lnTo>
                  <a:pt x="57176" y="72798"/>
                </a:lnTo>
                <a:lnTo>
                  <a:pt x="66415" y="70357"/>
                </a:lnTo>
                <a:lnTo>
                  <a:pt x="67774" y="69906"/>
                </a:lnTo>
                <a:lnTo>
                  <a:pt x="67774" y="63429"/>
                </a:lnTo>
                <a:lnTo>
                  <a:pt x="50375" y="63429"/>
                </a:lnTo>
                <a:lnTo>
                  <a:pt x="35380" y="59571"/>
                </a:lnTo>
                <a:lnTo>
                  <a:pt x="26034" y="49834"/>
                </a:lnTo>
                <a:lnTo>
                  <a:pt x="21558" y="36973"/>
                </a:lnTo>
                <a:lnTo>
                  <a:pt x="30701" y="33099"/>
                </a:lnTo>
                <a:lnTo>
                  <a:pt x="48165" y="31210"/>
                </a:lnTo>
                <a:lnTo>
                  <a:pt x="64113" y="30594"/>
                </a:lnTo>
                <a:lnTo>
                  <a:pt x="69171" y="29139"/>
                </a:lnTo>
                <a:lnTo>
                  <a:pt x="67828" y="21900"/>
                </a:lnTo>
                <a:lnTo>
                  <a:pt x="22490" y="21900"/>
                </a:lnTo>
                <a:lnTo>
                  <a:pt x="21673" y="16693"/>
                </a:lnTo>
                <a:lnTo>
                  <a:pt x="24848" y="7168"/>
                </a:lnTo>
                <a:lnTo>
                  <a:pt x="60299" y="7168"/>
                </a:lnTo>
                <a:lnTo>
                  <a:pt x="58368" y="4849"/>
                </a:lnTo>
                <a:lnTo>
                  <a:pt x="44864" y="0"/>
                </a:lnTo>
                <a:close/>
              </a:path>
              <a:path w="69215" h="74929">
                <a:moveTo>
                  <a:pt x="67774" y="60381"/>
                </a:moveTo>
                <a:lnTo>
                  <a:pt x="65869" y="61143"/>
                </a:lnTo>
                <a:lnTo>
                  <a:pt x="62567" y="62159"/>
                </a:lnTo>
                <a:lnTo>
                  <a:pt x="56852" y="63429"/>
                </a:lnTo>
                <a:lnTo>
                  <a:pt x="67774" y="63429"/>
                </a:lnTo>
                <a:lnTo>
                  <a:pt x="67774" y="60381"/>
                </a:lnTo>
                <a:close/>
              </a:path>
              <a:path w="69215" h="74929">
                <a:moveTo>
                  <a:pt x="60299" y="7168"/>
                </a:moveTo>
                <a:lnTo>
                  <a:pt x="46438" y="7168"/>
                </a:lnTo>
                <a:lnTo>
                  <a:pt x="49232" y="14915"/>
                </a:lnTo>
                <a:lnTo>
                  <a:pt x="49359" y="21900"/>
                </a:lnTo>
                <a:lnTo>
                  <a:pt x="67828" y="21900"/>
                </a:lnTo>
                <a:lnTo>
                  <a:pt x="66470" y="14581"/>
                </a:lnTo>
                <a:lnTo>
                  <a:pt x="60299" y="716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336026" y="444880"/>
            <a:ext cx="81915" cy="107314"/>
          </a:xfrm>
          <a:custGeom>
            <a:avLst/>
            <a:gdLst/>
            <a:ahLst/>
            <a:cxnLst/>
            <a:rect l="l" t="t" r="r" b="b"/>
            <a:pathLst>
              <a:path w="81915" h="107315">
                <a:moveTo>
                  <a:pt x="31242" y="0"/>
                </a:moveTo>
                <a:lnTo>
                  <a:pt x="225" y="3908"/>
                </a:lnTo>
                <a:lnTo>
                  <a:pt x="0" y="9398"/>
                </a:lnTo>
                <a:lnTo>
                  <a:pt x="1524" y="9398"/>
                </a:lnTo>
                <a:lnTo>
                  <a:pt x="11049" y="9779"/>
                </a:lnTo>
                <a:lnTo>
                  <a:pt x="13207" y="12065"/>
                </a:lnTo>
                <a:lnTo>
                  <a:pt x="13207" y="106833"/>
                </a:lnTo>
                <a:lnTo>
                  <a:pt x="32766" y="106934"/>
                </a:lnTo>
                <a:lnTo>
                  <a:pt x="32765" y="71302"/>
                </a:lnTo>
                <a:lnTo>
                  <a:pt x="37002" y="55980"/>
                </a:lnTo>
                <a:lnTo>
                  <a:pt x="46558" y="47361"/>
                </a:lnTo>
                <a:lnTo>
                  <a:pt x="62229" y="46355"/>
                </a:lnTo>
                <a:lnTo>
                  <a:pt x="79341" y="46355"/>
                </a:lnTo>
                <a:lnTo>
                  <a:pt x="78595" y="45235"/>
                </a:lnTo>
                <a:lnTo>
                  <a:pt x="35534" y="45235"/>
                </a:lnTo>
                <a:lnTo>
                  <a:pt x="33805" y="34828"/>
                </a:lnTo>
                <a:lnTo>
                  <a:pt x="33006" y="17256"/>
                </a:lnTo>
                <a:lnTo>
                  <a:pt x="32778" y="2739"/>
                </a:lnTo>
                <a:lnTo>
                  <a:pt x="31242" y="0"/>
                </a:lnTo>
                <a:close/>
              </a:path>
              <a:path w="81915" h="107315">
                <a:moveTo>
                  <a:pt x="79341" y="46355"/>
                </a:moveTo>
                <a:lnTo>
                  <a:pt x="62229" y="46355"/>
                </a:lnTo>
                <a:lnTo>
                  <a:pt x="62229" y="106774"/>
                </a:lnTo>
                <a:lnTo>
                  <a:pt x="81660" y="106934"/>
                </a:lnTo>
                <a:lnTo>
                  <a:pt x="81660" y="60032"/>
                </a:lnTo>
                <a:lnTo>
                  <a:pt x="80567" y="48193"/>
                </a:lnTo>
                <a:lnTo>
                  <a:pt x="79341" y="46355"/>
                </a:lnTo>
                <a:close/>
              </a:path>
              <a:path w="81915" h="107315">
                <a:moveTo>
                  <a:pt x="59690" y="33401"/>
                </a:moveTo>
                <a:lnTo>
                  <a:pt x="44954" y="37122"/>
                </a:lnTo>
                <a:lnTo>
                  <a:pt x="35534" y="45235"/>
                </a:lnTo>
                <a:lnTo>
                  <a:pt x="78595" y="45235"/>
                </a:lnTo>
                <a:lnTo>
                  <a:pt x="72912" y="36712"/>
                </a:lnTo>
                <a:lnTo>
                  <a:pt x="59690" y="3340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438686" y="479225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44841" y="0"/>
                </a:moveTo>
                <a:lnTo>
                  <a:pt x="26029" y="1416"/>
                </a:lnTo>
                <a:lnTo>
                  <a:pt x="12613" y="6370"/>
                </a:lnTo>
                <a:lnTo>
                  <a:pt x="4100" y="14799"/>
                </a:lnTo>
                <a:lnTo>
                  <a:pt x="0" y="26645"/>
                </a:lnTo>
                <a:lnTo>
                  <a:pt x="1557" y="43884"/>
                </a:lnTo>
                <a:lnTo>
                  <a:pt x="6707" y="57150"/>
                </a:lnTo>
                <a:lnTo>
                  <a:pt x="15188" y="66565"/>
                </a:lnTo>
                <a:lnTo>
                  <a:pt x="26739" y="72257"/>
                </a:lnTo>
                <a:lnTo>
                  <a:pt x="41098" y="74350"/>
                </a:lnTo>
                <a:lnTo>
                  <a:pt x="57209" y="72807"/>
                </a:lnTo>
                <a:lnTo>
                  <a:pt x="66437" y="70365"/>
                </a:lnTo>
                <a:lnTo>
                  <a:pt x="67773" y="69922"/>
                </a:lnTo>
                <a:lnTo>
                  <a:pt x="67773" y="63445"/>
                </a:lnTo>
                <a:lnTo>
                  <a:pt x="50374" y="63445"/>
                </a:lnTo>
                <a:lnTo>
                  <a:pt x="35306" y="59559"/>
                </a:lnTo>
                <a:lnTo>
                  <a:pt x="26044" y="49759"/>
                </a:lnTo>
                <a:lnTo>
                  <a:pt x="21728" y="36832"/>
                </a:lnTo>
                <a:lnTo>
                  <a:pt x="30827" y="33042"/>
                </a:lnTo>
                <a:lnTo>
                  <a:pt x="48328" y="31201"/>
                </a:lnTo>
                <a:lnTo>
                  <a:pt x="64255" y="30605"/>
                </a:lnTo>
                <a:lnTo>
                  <a:pt x="69170" y="29155"/>
                </a:lnTo>
                <a:lnTo>
                  <a:pt x="67826" y="21916"/>
                </a:lnTo>
                <a:lnTo>
                  <a:pt x="22530" y="21916"/>
                </a:lnTo>
                <a:lnTo>
                  <a:pt x="21545" y="16709"/>
                </a:lnTo>
                <a:lnTo>
                  <a:pt x="24847" y="7184"/>
                </a:lnTo>
                <a:lnTo>
                  <a:pt x="60304" y="7184"/>
                </a:lnTo>
                <a:lnTo>
                  <a:pt x="58345" y="4833"/>
                </a:lnTo>
                <a:lnTo>
                  <a:pt x="44841" y="0"/>
                </a:lnTo>
                <a:close/>
              </a:path>
              <a:path w="69215" h="74929">
                <a:moveTo>
                  <a:pt x="67773" y="60397"/>
                </a:moveTo>
                <a:lnTo>
                  <a:pt x="65868" y="61159"/>
                </a:lnTo>
                <a:lnTo>
                  <a:pt x="62566" y="62175"/>
                </a:lnTo>
                <a:lnTo>
                  <a:pt x="56851" y="63445"/>
                </a:lnTo>
                <a:lnTo>
                  <a:pt x="67773" y="63445"/>
                </a:lnTo>
                <a:lnTo>
                  <a:pt x="67773" y="60397"/>
                </a:lnTo>
                <a:close/>
              </a:path>
              <a:path w="69215" h="74929">
                <a:moveTo>
                  <a:pt x="60304" y="7184"/>
                </a:moveTo>
                <a:lnTo>
                  <a:pt x="46437" y="7184"/>
                </a:lnTo>
                <a:lnTo>
                  <a:pt x="49104" y="14931"/>
                </a:lnTo>
                <a:lnTo>
                  <a:pt x="49485" y="21916"/>
                </a:lnTo>
                <a:lnTo>
                  <a:pt x="67826" y="21916"/>
                </a:lnTo>
                <a:lnTo>
                  <a:pt x="66461" y="14570"/>
                </a:lnTo>
                <a:lnTo>
                  <a:pt x="60304" y="718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271382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6195" y="31369"/>
                </a:moveTo>
                <a:lnTo>
                  <a:pt x="13462" y="31369"/>
                </a:lnTo>
                <a:lnTo>
                  <a:pt x="13462" y="73590"/>
                </a:lnTo>
                <a:lnTo>
                  <a:pt x="17654" y="89862"/>
                </a:lnTo>
                <a:lnTo>
                  <a:pt x="28511" y="96084"/>
                </a:lnTo>
                <a:lnTo>
                  <a:pt x="44831" y="97027"/>
                </a:lnTo>
                <a:lnTo>
                  <a:pt x="48895" y="96393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290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6195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450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462" y="0"/>
                </a:lnTo>
                <a:lnTo>
                  <a:pt x="13462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557259" y="448055"/>
            <a:ext cx="119380" cy="104139"/>
          </a:xfrm>
          <a:custGeom>
            <a:avLst/>
            <a:gdLst/>
            <a:ahLst/>
            <a:cxnLst/>
            <a:rect l="l" t="t" r="r" b="b"/>
            <a:pathLst>
              <a:path w="119379" h="104140">
                <a:moveTo>
                  <a:pt x="239" y="2"/>
                </a:moveTo>
                <a:lnTo>
                  <a:pt x="0" y="5969"/>
                </a:lnTo>
                <a:lnTo>
                  <a:pt x="3937" y="6731"/>
                </a:lnTo>
                <a:lnTo>
                  <a:pt x="16001" y="8763"/>
                </a:lnTo>
                <a:lnTo>
                  <a:pt x="16891" y="8763"/>
                </a:lnTo>
                <a:lnTo>
                  <a:pt x="16891" y="103712"/>
                </a:lnTo>
                <a:lnTo>
                  <a:pt x="38354" y="103759"/>
                </a:lnTo>
                <a:lnTo>
                  <a:pt x="38353" y="24149"/>
                </a:lnTo>
                <a:lnTo>
                  <a:pt x="61676" y="24149"/>
                </a:lnTo>
                <a:lnTo>
                  <a:pt x="46080" y="547"/>
                </a:lnTo>
                <a:lnTo>
                  <a:pt x="239" y="2"/>
                </a:lnTo>
                <a:close/>
              </a:path>
              <a:path w="119379" h="104140">
                <a:moveTo>
                  <a:pt x="61676" y="24149"/>
                </a:moveTo>
                <a:lnTo>
                  <a:pt x="38353" y="24149"/>
                </a:lnTo>
                <a:lnTo>
                  <a:pt x="42146" y="28984"/>
                </a:lnTo>
                <a:lnTo>
                  <a:pt x="49429" y="39335"/>
                </a:lnTo>
                <a:lnTo>
                  <a:pt x="58878" y="53161"/>
                </a:lnTo>
                <a:lnTo>
                  <a:pt x="69168" y="68425"/>
                </a:lnTo>
                <a:lnTo>
                  <a:pt x="91843" y="102448"/>
                </a:lnTo>
                <a:lnTo>
                  <a:pt x="119116" y="103758"/>
                </a:lnTo>
                <a:lnTo>
                  <a:pt x="119118" y="77952"/>
                </a:lnTo>
                <a:lnTo>
                  <a:pt x="97663" y="77952"/>
                </a:lnTo>
                <a:lnTo>
                  <a:pt x="93822" y="72428"/>
                </a:lnTo>
                <a:lnTo>
                  <a:pt x="86520" y="61572"/>
                </a:lnTo>
                <a:lnTo>
                  <a:pt x="61676" y="24149"/>
                </a:lnTo>
                <a:close/>
              </a:path>
              <a:path w="119379" h="104140">
                <a:moveTo>
                  <a:pt x="117601" y="0"/>
                </a:moveTo>
                <a:lnTo>
                  <a:pt x="97663" y="0"/>
                </a:lnTo>
                <a:lnTo>
                  <a:pt x="97663" y="77952"/>
                </a:lnTo>
                <a:lnTo>
                  <a:pt x="119118" y="77952"/>
                </a:lnTo>
                <a:lnTo>
                  <a:pt x="119125" y="0"/>
                </a:lnTo>
                <a:lnTo>
                  <a:pt x="11760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695855" y="479351"/>
            <a:ext cx="71120" cy="74295"/>
          </a:xfrm>
          <a:custGeom>
            <a:avLst/>
            <a:gdLst/>
            <a:ahLst/>
            <a:cxnLst/>
            <a:rect l="l" t="t" r="r" b="b"/>
            <a:pathLst>
              <a:path w="71120" h="74295">
                <a:moveTo>
                  <a:pt x="46396" y="0"/>
                </a:moveTo>
                <a:lnTo>
                  <a:pt x="27165" y="1271"/>
                </a:lnTo>
                <a:lnTo>
                  <a:pt x="13366" y="5931"/>
                </a:lnTo>
                <a:lnTo>
                  <a:pt x="4483" y="13916"/>
                </a:lnTo>
                <a:lnTo>
                  <a:pt x="0" y="25161"/>
                </a:lnTo>
                <a:lnTo>
                  <a:pt x="1387" y="42673"/>
                </a:lnTo>
                <a:lnTo>
                  <a:pt x="6296" y="56155"/>
                </a:lnTo>
                <a:lnTo>
                  <a:pt x="14468" y="65781"/>
                </a:lnTo>
                <a:lnTo>
                  <a:pt x="25644" y="71724"/>
                </a:lnTo>
                <a:lnTo>
                  <a:pt x="39567" y="74159"/>
                </a:lnTo>
                <a:lnTo>
                  <a:pt x="56625" y="72904"/>
                </a:lnTo>
                <a:lnTo>
                  <a:pt x="66417" y="70609"/>
                </a:lnTo>
                <a:lnTo>
                  <a:pt x="68922" y="69796"/>
                </a:lnTo>
                <a:lnTo>
                  <a:pt x="68922" y="63319"/>
                </a:lnTo>
                <a:lnTo>
                  <a:pt x="51396" y="63319"/>
                </a:lnTo>
                <a:lnTo>
                  <a:pt x="36036" y="59530"/>
                </a:lnTo>
                <a:lnTo>
                  <a:pt x="26508" y="49948"/>
                </a:lnTo>
                <a:lnTo>
                  <a:pt x="21966" y="37249"/>
                </a:lnTo>
                <a:lnTo>
                  <a:pt x="30880" y="33212"/>
                </a:lnTo>
                <a:lnTo>
                  <a:pt x="48239" y="31199"/>
                </a:lnTo>
                <a:lnTo>
                  <a:pt x="64607" y="30504"/>
                </a:lnTo>
                <a:lnTo>
                  <a:pt x="70700" y="29029"/>
                </a:lnTo>
                <a:lnTo>
                  <a:pt x="69326" y="21790"/>
                </a:lnTo>
                <a:lnTo>
                  <a:pt x="23161" y="21790"/>
                </a:lnTo>
                <a:lnTo>
                  <a:pt x="21932" y="16583"/>
                </a:lnTo>
                <a:lnTo>
                  <a:pt x="25107" y="7058"/>
                </a:lnTo>
                <a:lnTo>
                  <a:pt x="61604" y="7058"/>
                </a:lnTo>
                <a:lnTo>
                  <a:pt x="59841" y="4956"/>
                </a:lnTo>
                <a:lnTo>
                  <a:pt x="46396" y="0"/>
                </a:lnTo>
                <a:close/>
              </a:path>
              <a:path w="71120" h="74295">
                <a:moveTo>
                  <a:pt x="68922" y="60271"/>
                </a:moveTo>
                <a:lnTo>
                  <a:pt x="67017" y="61033"/>
                </a:lnTo>
                <a:lnTo>
                  <a:pt x="63715" y="62049"/>
                </a:lnTo>
                <a:lnTo>
                  <a:pt x="57746" y="63319"/>
                </a:lnTo>
                <a:lnTo>
                  <a:pt x="68922" y="63319"/>
                </a:lnTo>
                <a:lnTo>
                  <a:pt x="68922" y="60271"/>
                </a:lnTo>
                <a:close/>
              </a:path>
              <a:path w="71120" h="74295">
                <a:moveTo>
                  <a:pt x="61604" y="7058"/>
                </a:moveTo>
                <a:lnTo>
                  <a:pt x="47205" y="7058"/>
                </a:lnTo>
                <a:lnTo>
                  <a:pt x="49944" y="14650"/>
                </a:lnTo>
                <a:lnTo>
                  <a:pt x="50064" y="16583"/>
                </a:lnTo>
                <a:lnTo>
                  <a:pt x="50253" y="21790"/>
                </a:lnTo>
                <a:lnTo>
                  <a:pt x="69326" y="21790"/>
                </a:lnTo>
                <a:lnTo>
                  <a:pt x="67971" y="14650"/>
                </a:lnTo>
                <a:lnTo>
                  <a:pt x="61604" y="705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861806" y="456565"/>
            <a:ext cx="56515" cy="97155"/>
          </a:xfrm>
          <a:custGeom>
            <a:avLst/>
            <a:gdLst/>
            <a:ahLst/>
            <a:cxnLst/>
            <a:rect l="l" t="t" r="r" b="b"/>
            <a:pathLst>
              <a:path w="56515" h="97154">
                <a:moveTo>
                  <a:pt x="35941" y="31369"/>
                </a:moveTo>
                <a:lnTo>
                  <a:pt x="13335" y="31369"/>
                </a:lnTo>
                <a:lnTo>
                  <a:pt x="13335" y="73590"/>
                </a:lnTo>
                <a:lnTo>
                  <a:pt x="17558" y="89862"/>
                </a:lnTo>
                <a:lnTo>
                  <a:pt x="28440" y="96084"/>
                </a:lnTo>
                <a:lnTo>
                  <a:pt x="44830" y="97027"/>
                </a:lnTo>
                <a:lnTo>
                  <a:pt x="52959" y="95631"/>
                </a:lnTo>
                <a:lnTo>
                  <a:pt x="54101" y="95504"/>
                </a:lnTo>
                <a:lnTo>
                  <a:pt x="54101" y="87502"/>
                </a:lnTo>
                <a:lnTo>
                  <a:pt x="34036" y="87502"/>
                </a:lnTo>
                <a:lnTo>
                  <a:pt x="33527" y="83947"/>
                </a:lnTo>
                <a:lnTo>
                  <a:pt x="33527" y="33176"/>
                </a:lnTo>
                <a:lnTo>
                  <a:pt x="35941" y="31369"/>
                </a:lnTo>
                <a:close/>
              </a:path>
              <a:path w="56515" h="97154">
                <a:moveTo>
                  <a:pt x="54101" y="86487"/>
                </a:moveTo>
                <a:lnTo>
                  <a:pt x="52324" y="86868"/>
                </a:lnTo>
                <a:lnTo>
                  <a:pt x="50673" y="87249"/>
                </a:lnTo>
                <a:lnTo>
                  <a:pt x="48641" y="87502"/>
                </a:lnTo>
                <a:lnTo>
                  <a:pt x="54101" y="87502"/>
                </a:lnTo>
                <a:lnTo>
                  <a:pt x="54101" y="86487"/>
                </a:lnTo>
                <a:close/>
              </a:path>
              <a:path w="56515" h="97154">
                <a:moveTo>
                  <a:pt x="56134" y="22606"/>
                </a:moveTo>
                <a:lnTo>
                  <a:pt x="0" y="22606"/>
                </a:lnTo>
                <a:lnTo>
                  <a:pt x="0" y="31369"/>
                </a:lnTo>
                <a:lnTo>
                  <a:pt x="56134" y="31369"/>
                </a:lnTo>
                <a:lnTo>
                  <a:pt x="56134" y="22606"/>
                </a:lnTo>
                <a:close/>
              </a:path>
              <a:path w="56515" h="97154">
                <a:moveTo>
                  <a:pt x="33527" y="0"/>
                </a:moveTo>
                <a:lnTo>
                  <a:pt x="13335" y="0"/>
                </a:lnTo>
                <a:lnTo>
                  <a:pt x="13335" y="22606"/>
                </a:lnTo>
                <a:lnTo>
                  <a:pt x="33527" y="22606"/>
                </a:lnTo>
                <a:lnTo>
                  <a:pt x="3352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768206" y="480441"/>
            <a:ext cx="86995" cy="71755"/>
          </a:xfrm>
          <a:custGeom>
            <a:avLst/>
            <a:gdLst/>
            <a:ahLst/>
            <a:cxnLst/>
            <a:rect l="l" t="t" r="r" b="b"/>
            <a:pathLst>
              <a:path w="86995" h="71754">
                <a:moveTo>
                  <a:pt x="65079" y="45720"/>
                </a:moveTo>
                <a:lnTo>
                  <a:pt x="42164" y="45720"/>
                </a:lnTo>
                <a:lnTo>
                  <a:pt x="61292" y="71140"/>
                </a:lnTo>
                <a:lnTo>
                  <a:pt x="84709" y="71374"/>
                </a:lnTo>
                <a:lnTo>
                  <a:pt x="65079" y="45720"/>
                </a:lnTo>
                <a:close/>
              </a:path>
              <a:path w="86995" h="71754">
                <a:moveTo>
                  <a:pt x="115" y="0"/>
                </a:moveTo>
                <a:lnTo>
                  <a:pt x="0" y="5714"/>
                </a:lnTo>
                <a:lnTo>
                  <a:pt x="1270" y="5714"/>
                </a:lnTo>
                <a:lnTo>
                  <a:pt x="11557" y="6350"/>
                </a:lnTo>
                <a:lnTo>
                  <a:pt x="13970" y="8255"/>
                </a:lnTo>
                <a:lnTo>
                  <a:pt x="32512" y="32893"/>
                </a:lnTo>
                <a:lnTo>
                  <a:pt x="12549" y="56014"/>
                </a:lnTo>
                <a:lnTo>
                  <a:pt x="33147" y="56134"/>
                </a:lnTo>
                <a:lnTo>
                  <a:pt x="42164" y="45720"/>
                </a:lnTo>
                <a:lnTo>
                  <a:pt x="65079" y="45720"/>
                </a:lnTo>
                <a:lnTo>
                  <a:pt x="48035" y="23444"/>
                </a:lnTo>
                <a:lnTo>
                  <a:pt x="66548" y="23241"/>
                </a:lnTo>
                <a:lnTo>
                  <a:pt x="67690" y="21926"/>
                </a:lnTo>
                <a:lnTo>
                  <a:pt x="47028" y="21926"/>
                </a:lnTo>
                <a:lnTo>
                  <a:pt x="30108" y="12"/>
                </a:lnTo>
                <a:lnTo>
                  <a:pt x="115" y="0"/>
                </a:lnTo>
                <a:close/>
              </a:path>
              <a:path w="86995" h="71754">
                <a:moveTo>
                  <a:pt x="66040" y="0"/>
                </a:moveTo>
                <a:lnTo>
                  <a:pt x="47028" y="21926"/>
                </a:lnTo>
                <a:lnTo>
                  <a:pt x="67690" y="21926"/>
                </a:lnTo>
                <a:lnTo>
                  <a:pt x="86632" y="124"/>
                </a:lnTo>
                <a:lnTo>
                  <a:pt x="6604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7288" y="4986845"/>
            <a:ext cx="48260" cy="74930"/>
          </a:xfrm>
          <a:custGeom>
            <a:avLst/>
            <a:gdLst/>
            <a:ahLst/>
            <a:cxnLst/>
            <a:rect l="l" t="t" r="r" b="b"/>
            <a:pathLst>
              <a:path w="48260" h="74929">
                <a:moveTo>
                  <a:pt x="9972" y="55684"/>
                </a:moveTo>
                <a:lnTo>
                  <a:pt x="1346" y="56481"/>
                </a:lnTo>
                <a:lnTo>
                  <a:pt x="2077" y="62232"/>
                </a:lnTo>
                <a:lnTo>
                  <a:pt x="4254" y="66695"/>
                </a:lnTo>
                <a:lnTo>
                  <a:pt x="11501" y="73042"/>
                </a:lnTo>
                <a:lnTo>
                  <a:pt x="16170" y="74630"/>
                </a:lnTo>
                <a:lnTo>
                  <a:pt x="27271" y="74630"/>
                </a:lnTo>
                <a:lnTo>
                  <a:pt x="31972" y="73185"/>
                </a:lnTo>
                <a:lnTo>
                  <a:pt x="39973" y="67401"/>
                </a:lnTo>
                <a:lnTo>
                  <a:pt x="40080" y="67251"/>
                </a:lnTo>
                <a:lnTo>
                  <a:pt x="18863" y="67251"/>
                </a:lnTo>
                <a:lnTo>
                  <a:pt x="16220" y="66337"/>
                </a:lnTo>
                <a:lnTo>
                  <a:pt x="12099" y="62682"/>
                </a:lnTo>
                <a:lnTo>
                  <a:pt x="10703" y="59739"/>
                </a:lnTo>
                <a:lnTo>
                  <a:pt x="9972" y="55684"/>
                </a:lnTo>
                <a:close/>
              </a:path>
              <a:path w="48260" h="74929">
                <a:moveTo>
                  <a:pt x="48063" y="38982"/>
                </a:moveTo>
                <a:lnTo>
                  <a:pt x="39084" y="38982"/>
                </a:lnTo>
                <a:lnTo>
                  <a:pt x="39112" y="44683"/>
                </a:lnTo>
                <a:lnTo>
                  <a:pt x="38690" y="48155"/>
                </a:lnTo>
                <a:lnTo>
                  <a:pt x="24846" y="67251"/>
                </a:lnTo>
                <a:lnTo>
                  <a:pt x="40080" y="67251"/>
                </a:lnTo>
                <a:lnTo>
                  <a:pt x="42995" y="63188"/>
                </a:lnTo>
                <a:lnTo>
                  <a:pt x="47047" y="52119"/>
                </a:lnTo>
                <a:lnTo>
                  <a:pt x="48063" y="44683"/>
                </a:lnTo>
                <a:lnTo>
                  <a:pt x="48063" y="38982"/>
                </a:lnTo>
                <a:close/>
              </a:path>
              <a:path w="48260" h="74929">
                <a:moveTo>
                  <a:pt x="27738" y="0"/>
                </a:moveTo>
                <a:lnTo>
                  <a:pt x="16403" y="0"/>
                </a:lnTo>
                <a:lnTo>
                  <a:pt x="10927" y="2247"/>
                </a:lnTo>
                <a:lnTo>
                  <a:pt x="2185" y="11290"/>
                </a:lnTo>
                <a:lnTo>
                  <a:pt x="0" y="17259"/>
                </a:lnTo>
                <a:lnTo>
                  <a:pt x="0" y="31852"/>
                </a:lnTo>
                <a:lnTo>
                  <a:pt x="2094" y="37636"/>
                </a:lnTo>
                <a:lnTo>
                  <a:pt x="10471" y="46410"/>
                </a:lnTo>
                <a:lnTo>
                  <a:pt x="15589" y="48605"/>
                </a:lnTo>
                <a:lnTo>
                  <a:pt x="25261" y="48605"/>
                </a:lnTo>
                <a:lnTo>
                  <a:pt x="28627" y="47716"/>
                </a:lnTo>
                <a:lnTo>
                  <a:pt x="34842" y="44159"/>
                </a:lnTo>
                <a:lnTo>
                  <a:pt x="37293" y="41841"/>
                </a:lnTo>
                <a:lnTo>
                  <a:pt x="38022" y="40678"/>
                </a:lnTo>
                <a:lnTo>
                  <a:pt x="19710" y="40678"/>
                </a:lnTo>
                <a:lnTo>
                  <a:pt x="16245" y="39223"/>
                </a:lnTo>
                <a:lnTo>
                  <a:pt x="10628" y="33407"/>
                </a:lnTo>
                <a:lnTo>
                  <a:pt x="9224" y="29629"/>
                </a:lnTo>
                <a:lnTo>
                  <a:pt x="9322" y="19507"/>
                </a:lnTo>
                <a:lnTo>
                  <a:pt x="10703" y="15570"/>
                </a:lnTo>
                <a:lnTo>
                  <a:pt x="16619" y="9055"/>
                </a:lnTo>
                <a:lnTo>
                  <a:pt x="20092" y="7416"/>
                </a:lnTo>
                <a:lnTo>
                  <a:pt x="40803" y="7416"/>
                </a:lnTo>
                <a:lnTo>
                  <a:pt x="39960" y="6388"/>
                </a:lnTo>
                <a:lnTo>
                  <a:pt x="32086" y="1269"/>
                </a:lnTo>
                <a:lnTo>
                  <a:pt x="27738" y="0"/>
                </a:lnTo>
                <a:close/>
              </a:path>
              <a:path w="48260" h="74929">
                <a:moveTo>
                  <a:pt x="40803" y="7416"/>
                </a:moveTo>
                <a:lnTo>
                  <a:pt x="27937" y="7416"/>
                </a:lnTo>
                <a:lnTo>
                  <a:pt x="31235" y="8940"/>
                </a:lnTo>
                <a:lnTo>
                  <a:pt x="36722" y="14985"/>
                </a:lnTo>
                <a:lnTo>
                  <a:pt x="38093" y="19075"/>
                </a:lnTo>
                <a:lnTo>
                  <a:pt x="38008" y="29629"/>
                </a:lnTo>
                <a:lnTo>
                  <a:pt x="36747" y="33407"/>
                </a:lnTo>
                <a:lnTo>
                  <a:pt x="31400" y="39223"/>
                </a:lnTo>
                <a:lnTo>
                  <a:pt x="27986" y="40678"/>
                </a:lnTo>
                <a:lnTo>
                  <a:pt x="38022" y="40678"/>
                </a:lnTo>
                <a:lnTo>
                  <a:pt x="39084" y="38982"/>
                </a:lnTo>
                <a:lnTo>
                  <a:pt x="48063" y="38982"/>
                </a:lnTo>
                <a:lnTo>
                  <a:pt x="48063" y="26365"/>
                </a:lnTo>
                <a:lnTo>
                  <a:pt x="47047" y="19507"/>
                </a:lnTo>
                <a:lnTo>
                  <a:pt x="42957" y="10045"/>
                </a:lnTo>
                <a:lnTo>
                  <a:pt x="40803" y="741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0" y="883710"/>
            <a:ext cx="9144000" cy="426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>
              <a:lnSpc>
                <a:spcPct val="100000"/>
              </a:lnSpc>
            </a:pP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C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O</a:t>
            </a:r>
            <a:r>
              <a:rPr dirty="0" sz="800" spc="-10" b="1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FI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D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E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z="800" spc="-15" b="1">
                <a:solidFill>
                  <a:srgbClr val="CC0000"/>
                </a:solidFill>
                <a:latin typeface="Arial"/>
                <a:cs typeface="Arial"/>
              </a:rPr>
              <a:t>T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I</a:t>
            </a:r>
            <a:r>
              <a:rPr dirty="0" sz="800" spc="-45" b="1">
                <a:solidFill>
                  <a:srgbClr val="CC0000"/>
                </a:solidFill>
                <a:latin typeface="Arial"/>
                <a:cs typeface="Arial"/>
              </a:rPr>
              <a:t>A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L</a:t>
            </a:r>
            <a:r>
              <a:rPr dirty="0" sz="800" spc="30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– 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For</a:t>
            </a:r>
            <a:r>
              <a:rPr dirty="0" sz="800" spc="-10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use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by 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H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i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tac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hi</a:t>
            </a:r>
            <a:r>
              <a:rPr dirty="0" sz="800" spc="10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Dat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a S</a:t>
            </a:r>
            <a:r>
              <a:rPr dirty="0" sz="800" spc="-40" b="1">
                <a:solidFill>
                  <a:srgbClr val="CC0000"/>
                </a:solidFill>
                <a:latin typeface="Arial"/>
                <a:cs typeface="Arial"/>
              </a:rPr>
              <a:t>y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ste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ms</a:t>
            </a:r>
            <a:r>
              <a:rPr dirty="0" sz="800" spc="45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e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mplo</a:t>
            </a:r>
            <a:r>
              <a:rPr dirty="0" sz="800" spc="-40" b="1">
                <a:solidFill>
                  <a:srgbClr val="CC0000"/>
                </a:solidFill>
                <a:latin typeface="Arial"/>
                <a:cs typeface="Arial"/>
              </a:rPr>
              <a:t>y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ee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s</a:t>
            </a:r>
            <a:r>
              <a:rPr dirty="0" sz="800" spc="45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a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nd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o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t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her 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a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udi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e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nc</a:t>
            </a:r>
            <a:r>
              <a:rPr dirty="0" sz="800" spc="-10" b="1">
                <a:solidFill>
                  <a:srgbClr val="CC0000"/>
                </a:solidFill>
                <a:latin typeface="Arial"/>
                <a:cs typeface="Arial"/>
              </a:rPr>
              <a:t>e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s</a:t>
            </a:r>
            <a:r>
              <a:rPr dirty="0" sz="800" spc="10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under</a:t>
            </a:r>
            <a:r>
              <a:rPr dirty="0" sz="800" spc="-10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CC0000"/>
                </a:solidFill>
                <a:latin typeface="Arial"/>
                <a:cs typeface="Arial"/>
              </a:rPr>
              <a:t>ND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A</a:t>
            </a:r>
            <a:r>
              <a:rPr dirty="0" sz="800" spc="-15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onl</a:t>
            </a:r>
            <a:r>
              <a:rPr dirty="0" sz="800" spc="-40" b="1">
                <a:solidFill>
                  <a:srgbClr val="CC0000"/>
                </a:solidFill>
                <a:latin typeface="Arial"/>
                <a:cs typeface="Arial"/>
              </a:rPr>
              <a:t>y</a:t>
            </a:r>
            <a:r>
              <a:rPr dirty="0" sz="800" b="1">
                <a:solidFill>
                  <a:srgbClr val="CC0000"/>
                </a:solidFill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3001" y="91090"/>
            <a:ext cx="6082665" cy="641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2450"/>
              </a:lnSpc>
              <a:tabLst>
                <a:tab pos="825500" algn="l"/>
              </a:tabLst>
            </a:pP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H</a:t>
            </a:r>
            <a:r>
              <a:rPr dirty="0" sz="2400" spc="-10" b="1">
                <a:solidFill>
                  <a:srgbClr val="414141"/>
                </a:solidFill>
                <a:latin typeface="Arial"/>
                <a:cs typeface="Arial"/>
              </a:rPr>
              <a:t>D</a:t>
            </a: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S	</a:t>
            </a:r>
            <a:r>
              <a:rPr dirty="0" sz="2400" spc="-15" b="1">
                <a:solidFill>
                  <a:srgbClr val="414141"/>
                </a:solidFill>
                <a:latin typeface="Arial"/>
                <a:cs typeface="Arial"/>
              </a:rPr>
              <a:t>S</a:t>
            </a: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ocial Inno</a:t>
            </a:r>
            <a:r>
              <a:rPr dirty="0" sz="2400" spc="-10" b="1">
                <a:solidFill>
                  <a:srgbClr val="414141"/>
                </a:solidFill>
                <a:latin typeface="Arial"/>
                <a:cs typeface="Arial"/>
              </a:rPr>
              <a:t>v</a:t>
            </a: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ation:</a:t>
            </a:r>
            <a:r>
              <a:rPr dirty="0" sz="2400" spc="-25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D</a:t>
            </a:r>
            <a:r>
              <a:rPr dirty="0" sz="2400" spc="-10" b="1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l</a:t>
            </a:r>
            <a:r>
              <a:rPr dirty="0" sz="2400" spc="5" b="1">
                <a:solidFill>
                  <a:srgbClr val="414141"/>
                </a:solidFill>
                <a:latin typeface="Arial"/>
                <a:cs typeface="Arial"/>
              </a:rPr>
              <a:t>i</a:t>
            </a: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vering</a:t>
            </a:r>
            <a:r>
              <a:rPr dirty="0" sz="2400" spc="-10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Market</a:t>
            </a: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 Le</a:t>
            </a:r>
            <a:r>
              <a:rPr dirty="0" sz="2400" spc="-10" b="1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ding</a:t>
            </a:r>
            <a:r>
              <a:rPr dirty="0" sz="2400" spc="-10" b="1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414141"/>
                </a:solidFill>
                <a:latin typeface="Arial"/>
                <a:cs typeface="Arial"/>
              </a:rPr>
              <a:t>Solutions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0" y="883710"/>
            <a:ext cx="9143999" cy="42597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39338" y="2494354"/>
            <a:ext cx="803022" cy="556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40295" y="1469148"/>
            <a:ext cx="1134999" cy="9660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52373" y="2886011"/>
            <a:ext cx="580364" cy="1175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485896" y="1839950"/>
            <a:ext cx="1119327" cy="5357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777603" y="2449078"/>
            <a:ext cx="812300" cy="7506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862399" y="3526590"/>
            <a:ext cx="1669900" cy="4462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62922" y="3473824"/>
            <a:ext cx="1561620" cy="3430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391282" y="1834872"/>
            <a:ext cx="200914" cy="9377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080760" y="2928809"/>
            <a:ext cx="910092" cy="3354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021713" y="1352689"/>
            <a:ext cx="963536" cy="6713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565810" y="4104490"/>
            <a:ext cx="6350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90" b="1">
                <a:solidFill>
                  <a:srgbClr val="008EAA"/>
                </a:solidFill>
                <a:latin typeface="Arial"/>
                <a:cs typeface="Arial"/>
              </a:rPr>
              <a:t>T</a:t>
            </a:r>
            <a:r>
              <a:rPr dirty="0" sz="1200" b="1">
                <a:solidFill>
                  <a:srgbClr val="008EAA"/>
                </a:solidFill>
                <a:latin typeface="Arial"/>
                <a:cs typeface="Arial"/>
              </a:rPr>
              <a:t>el</a:t>
            </a:r>
            <a:r>
              <a:rPr dirty="0" sz="1200" spc="5" b="1">
                <a:solidFill>
                  <a:srgbClr val="008EAA"/>
                </a:solidFill>
                <a:latin typeface="Arial"/>
                <a:cs typeface="Arial"/>
              </a:rPr>
              <a:t>e</a:t>
            </a:r>
            <a:r>
              <a:rPr dirty="0" sz="1200" b="1">
                <a:solidFill>
                  <a:srgbClr val="008EAA"/>
                </a:solidFill>
                <a:latin typeface="Arial"/>
                <a:cs typeface="Arial"/>
              </a:rPr>
              <a:t>com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10539" y="2354665"/>
            <a:ext cx="80708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008EAA"/>
                </a:solidFill>
                <a:latin typeface="Arial"/>
                <a:cs typeface="Arial"/>
              </a:rPr>
              <a:t>H</a:t>
            </a:r>
            <a:r>
              <a:rPr dirty="0" sz="1200" b="1">
                <a:solidFill>
                  <a:srgbClr val="008EAA"/>
                </a:solidFill>
                <a:latin typeface="Arial"/>
                <a:cs typeface="Arial"/>
              </a:rPr>
              <a:t>e</a:t>
            </a:r>
            <a:r>
              <a:rPr dirty="0" sz="1200" spc="5" b="1">
                <a:solidFill>
                  <a:srgbClr val="008EAA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008EAA"/>
                </a:solidFill>
                <a:latin typeface="Arial"/>
                <a:cs typeface="Arial"/>
              </a:rPr>
              <a:t>lt</a:t>
            </a:r>
            <a:r>
              <a:rPr dirty="0" sz="1200" spc="-5" b="1">
                <a:solidFill>
                  <a:srgbClr val="008EAA"/>
                </a:solidFill>
                <a:latin typeface="Arial"/>
                <a:cs typeface="Arial"/>
              </a:rPr>
              <a:t>h</a:t>
            </a:r>
            <a:r>
              <a:rPr dirty="0" sz="1200" b="1">
                <a:solidFill>
                  <a:srgbClr val="008EAA"/>
                </a:solidFill>
                <a:latin typeface="Arial"/>
                <a:cs typeface="Arial"/>
              </a:rPr>
              <a:t>c</a:t>
            </a:r>
            <a:r>
              <a:rPr dirty="0" sz="1200" spc="5" b="1">
                <a:solidFill>
                  <a:srgbClr val="008EAA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008EAA"/>
                </a:solidFill>
                <a:latin typeface="Arial"/>
                <a:cs typeface="Arial"/>
              </a:rPr>
              <a:t>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506472" y="2056208"/>
            <a:ext cx="36449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008EAA"/>
                </a:solidFill>
                <a:latin typeface="Arial"/>
                <a:cs typeface="Arial"/>
              </a:rPr>
              <a:t>M</a:t>
            </a:r>
            <a:r>
              <a:rPr dirty="0" sz="1200" b="1">
                <a:solidFill>
                  <a:srgbClr val="008EAA"/>
                </a:solidFill>
                <a:latin typeface="Arial"/>
                <a:cs typeface="Arial"/>
              </a:rPr>
              <a:t>2M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653409" y="2317448"/>
            <a:ext cx="92329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008EAA"/>
                </a:solidFill>
                <a:latin typeface="Arial"/>
                <a:cs typeface="Arial"/>
              </a:rPr>
              <a:t>Sur</a:t>
            </a:r>
            <a:r>
              <a:rPr dirty="0" sz="1200" spc="-20" b="1">
                <a:solidFill>
                  <a:srgbClr val="008EAA"/>
                </a:solidFill>
                <a:latin typeface="Arial"/>
                <a:cs typeface="Arial"/>
              </a:rPr>
              <a:t>v</a:t>
            </a:r>
            <a:r>
              <a:rPr dirty="0" sz="1200" b="1">
                <a:solidFill>
                  <a:srgbClr val="008EAA"/>
                </a:solidFill>
                <a:latin typeface="Arial"/>
                <a:cs typeface="Arial"/>
              </a:rPr>
              <a:t>eill</a:t>
            </a:r>
            <a:r>
              <a:rPr dirty="0" sz="1200" spc="5" b="1">
                <a:solidFill>
                  <a:srgbClr val="008EAA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008EAA"/>
                </a:solidFill>
                <a:latin typeface="Arial"/>
                <a:cs typeface="Arial"/>
              </a:rPr>
              <a:t>nce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242308" y="3140661"/>
            <a:ext cx="85725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40" b="1">
                <a:solidFill>
                  <a:srgbClr val="008EAA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008EAA"/>
                </a:solidFill>
                <a:latin typeface="Arial"/>
                <a:cs typeface="Arial"/>
              </a:rPr>
              <a:t>u</a:t>
            </a:r>
            <a:r>
              <a:rPr dirty="0" sz="1200" spc="-5" b="1">
                <a:solidFill>
                  <a:srgbClr val="008EAA"/>
                </a:solidFill>
                <a:latin typeface="Arial"/>
                <a:cs typeface="Arial"/>
              </a:rPr>
              <a:t>t</a:t>
            </a:r>
            <a:r>
              <a:rPr dirty="0" sz="1200" b="1">
                <a:solidFill>
                  <a:srgbClr val="008EAA"/>
                </a:solidFill>
                <a:latin typeface="Arial"/>
                <a:cs typeface="Arial"/>
              </a:rPr>
              <a:t>omo</a:t>
            </a:r>
            <a:r>
              <a:rPr dirty="0" sz="1200" spc="-5" b="1">
                <a:solidFill>
                  <a:srgbClr val="008EAA"/>
                </a:solidFill>
                <a:latin typeface="Arial"/>
                <a:cs typeface="Arial"/>
              </a:rPr>
              <a:t>t</a:t>
            </a:r>
            <a:r>
              <a:rPr dirty="0" sz="1200" spc="10" b="1">
                <a:solidFill>
                  <a:srgbClr val="008EAA"/>
                </a:solidFill>
                <a:latin typeface="Arial"/>
                <a:cs typeface="Arial"/>
              </a:rPr>
              <a:t>i</a:t>
            </a:r>
            <a:r>
              <a:rPr dirty="0" sz="1200" spc="-20" b="1">
                <a:solidFill>
                  <a:srgbClr val="008EAA"/>
                </a:solidFill>
                <a:latin typeface="Arial"/>
                <a:cs typeface="Arial"/>
              </a:rPr>
              <a:t>v</a:t>
            </a:r>
            <a:r>
              <a:rPr dirty="0" sz="1200" b="1">
                <a:solidFill>
                  <a:srgbClr val="008EAA"/>
                </a:solid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557521" y="4399841"/>
            <a:ext cx="71374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008EAA"/>
                </a:solidFill>
                <a:latin typeface="Arial"/>
                <a:cs typeface="Arial"/>
              </a:rPr>
              <a:t>Oil &amp; G</a:t>
            </a:r>
            <a:r>
              <a:rPr dirty="0" sz="1200" spc="5" b="1">
                <a:solidFill>
                  <a:srgbClr val="008EAA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008EAA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074033" y="2718054"/>
            <a:ext cx="1220724" cy="394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540763" y="2627122"/>
            <a:ext cx="2273045" cy="14187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49195" y="3157486"/>
            <a:ext cx="1458468" cy="9485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94640" marR="5080" indent="-281940">
              <a:lnSpc>
                <a:spcPct val="100000"/>
              </a:lnSpc>
              <a:buClr>
                <a:srgbClr val="CC0000"/>
              </a:buClr>
              <a:buFont typeface="Wingdings"/>
              <a:buChar char=""/>
              <a:tabLst>
                <a:tab pos="294640" algn="l"/>
              </a:tabLst>
            </a:pPr>
            <a:r>
              <a:rPr dirty="0" spc="-10"/>
              <a:t>Market</a:t>
            </a:r>
            <a:r>
              <a:rPr dirty="0" spc="-15"/>
              <a:t>-</a:t>
            </a:r>
            <a:r>
              <a:rPr dirty="0" spc="-10"/>
              <a:t>in</a:t>
            </a:r>
            <a:r>
              <a:rPr dirty="0" spc="20"/>
              <a:t> </a:t>
            </a:r>
            <a:r>
              <a:rPr dirty="0" spc="-10"/>
              <a:t>de</a:t>
            </a:r>
            <a:r>
              <a:rPr dirty="0" spc="-5"/>
              <a:t>v</a:t>
            </a:r>
            <a:r>
              <a:rPr dirty="0" spc="-10"/>
              <a:t>elopment</a:t>
            </a:r>
            <a:r>
              <a:rPr dirty="0" spc="-5"/>
              <a:t> </a:t>
            </a:r>
            <a:r>
              <a:rPr dirty="0" spc="-30"/>
              <a:t>w</a:t>
            </a:r>
            <a:r>
              <a:rPr dirty="0" spc="-10"/>
              <a:t>ith</a:t>
            </a:r>
            <a:r>
              <a:rPr dirty="0" spc="-10"/>
              <a:t> R&amp;D,</a:t>
            </a:r>
            <a:r>
              <a:rPr dirty="0" spc="-5"/>
              <a:t> </a:t>
            </a:r>
            <a:r>
              <a:rPr dirty="0" spc="-10"/>
              <a:t>Engineering,</a:t>
            </a:r>
            <a:r>
              <a:rPr dirty="0" spc="-10"/>
              <a:t> customers,</a:t>
            </a:r>
            <a:r>
              <a:rPr dirty="0" spc="20"/>
              <a:t> </a:t>
            </a:r>
            <a:r>
              <a:rPr dirty="0" spc="-10"/>
              <a:t>and</a:t>
            </a:r>
            <a:r>
              <a:rPr dirty="0" spc="-5"/>
              <a:t> </a:t>
            </a:r>
            <a:r>
              <a:rPr dirty="0" spc="-10"/>
              <a:t>partners</a:t>
            </a:r>
          </a:p>
          <a:p>
            <a:pPr marL="294640" marR="290195" indent="-281940">
              <a:lnSpc>
                <a:spcPct val="100000"/>
              </a:lnSpc>
              <a:spcBef>
                <a:spcPts val="600"/>
              </a:spcBef>
              <a:buClr>
                <a:srgbClr val="CC0000"/>
              </a:buClr>
              <a:buFont typeface="Wingdings"/>
              <a:buChar char=""/>
              <a:tabLst>
                <a:tab pos="294640" algn="l"/>
              </a:tabLst>
            </a:pPr>
            <a:r>
              <a:rPr dirty="0" spc="-10"/>
              <a:t>First</a:t>
            </a:r>
            <a:r>
              <a:rPr dirty="0" spc="-15"/>
              <a:t>-</a:t>
            </a:r>
            <a:r>
              <a:rPr dirty="0" spc="-10"/>
              <a:t>of</a:t>
            </a:r>
            <a:r>
              <a:rPr dirty="0" spc="-15"/>
              <a:t>-</a:t>
            </a:r>
            <a:r>
              <a:rPr dirty="0" spc="-10"/>
              <a:t>a</a:t>
            </a:r>
            <a:r>
              <a:rPr dirty="0" spc="-15"/>
              <a:t>-</a:t>
            </a:r>
            <a:r>
              <a:rPr dirty="0" spc="-15"/>
              <a:t>K</a:t>
            </a:r>
            <a:r>
              <a:rPr dirty="0"/>
              <a:t>i</a:t>
            </a:r>
            <a:r>
              <a:rPr dirty="0" spc="-10"/>
              <a:t>nd</a:t>
            </a:r>
            <a:r>
              <a:rPr dirty="0" spc="20"/>
              <a:t> </a:t>
            </a:r>
            <a:r>
              <a:rPr dirty="0" spc="-10"/>
              <a:t>approach</a:t>
            </a:r>
            <a:r>
              <a:rPr dirty="0" spc="-10"/>
              <a:t> enab</a:t>
            </a:r>
            <a:r>
              <a:rPr dirty="0"/>
              <a:t>l</a:t>
            </a:r>
            <a:r>
              <a:rPr dirty="0" spc="-10"/>
              <a:t>es</a:t>
            </a:r>
            <a:r>
              <a:rPr dirty="0" spc="-10"/>
              <a:t> </a:t>
            </a:r>
            <a:r>
              <a:rPr dirty="0" spc="-10"/>
              <a:t>rapid</a:t>
            </a:r>
            <a:r>
              <a:rPr dirty="0" spc="-5"/>
              <a:t> </a:t>
            </a:r>
            <a:r>
              <a:rPr dirty="0" spc="-10"/>
              <a:t>delivery</a:t>
            </a:r>
            <a:r>
              <a:rPr dirty="0" spc="-15"/>
              <a:t> </a:t>
            </a:r>
            <a:r>
              <a:rPr dirty="0" spc="-10"/>
              <a:t>of</a:t>
            </a:r>
            <a:r>
              <a:rPr dirty="0" spc="-10"/>
              <a:t> robust</a:t>
            </a:r>
            <a:r>
              <a:rPr dirty="0" spc="10"/>
              <a:t> </a:t>
            </a:r>
            <a:r>
              <a:rPr dirty="0" spc="-10"/>
              <a:t>and</a:t>
            </a:r>
            <a:r>
              <a:rPr dirty="0" spc="10"/>
              <a:t> </a:t>
            </a:r>
            <a:r>
              <a:rPr dirty="0" spc="-10"/>
              <a:t>repeatable</a:t>
            </a:r>
            <a:r>
              <a:rPr dirty="0" spc="-10"/>
              <a:t> solutions</a:t>
            </a:r>
          </a:p>
          <a:p>
            <a:pPr algn="just" marL="294640" marR="176530" indent="-281940">
              <a:lnSpc>
                <a:spcPct val="100000"/>
              </a:lnSpc>
              <a:spcBef>
                <a:spcPts val="600"/>
              </a:spcBef>
              <a:buClr>
                <a:srgbClr val="CC0000"/>
              </a:buClr>
              <a:buFont typeface="Wingdings"/>
              <a:buChar char=""/>
              <a:tabLst>
                <a:tab pos="294640" algn="l"/>
              </a:tabLst>
            </a:pPr>
            <a:r>
              <a:rPr dirty="0" spc="-10"/>
              <a:t>End</a:t>
            </a:r>
            <a:r>
              <a:rPr dirty="0" spc="-15"/>
              <a:t>-</a:t>
            </a:r>
            <a:r>
              <a:rPr dirty="0" spc="-10"/>
              <a:t>to</a:t>
            </a:r>
            <a:r>
              <a:rPr dirty="0" spc="-15"/>
              <a:t>-</a:t>
            </a:r>
            <a:r>
              <a:rPr dirty="0" spc="-10"/>
              <a:t>end</a:t>
            </a:r>
            <a:r>
              <a:rPr dirty="0" spc="20"/>
              <a:t> </a:t>
            </a:r>
            <a:r>
              <a:rPr dirty="0" spc="-10"/>
              <a:t>global</a:t>
            </a:r>
            <a:r>
              <a:rPr dirty="0" spc="-10"/>
              <a:t> </a:t>
            </a:r>
            <a:r>
              <a:rPr dirty="0" spc="-10"/>
              <a:t>market</a:t>
            </a:r>
            <a:r>
              <a:rPr dirty="0" spc="-10"/>
              <a:t> delivery</a:t>
            </a:r>
            <a:r>
              <a:rPr dirty="0" spc="-15"/>
              <a:t> </a:t>
            </a:r>
            <a:r>
              <a:rPr dirty="0" spc="-30"/>
              <a:t>w</a:t>
            </a:r>
            <a:r>
              <a:rPr dirty="0" spc="-10"/>
              <a:t>ith</a:t>
            </a:r>
            <a:r>
              <a:rPr dirty="0" spc="10"/>
              <a:t> </a:t>
            </a:r>
            <a:r>
              <a:rPr dirty="0" spc="-10"/>
              <a:t>serv</a:t>
            </a:r>
            <a:r>
              <a:rPr dirty="0"/>
              <a:t>i</a:t>
            </a:r>
            <a:r>
              <a:rPr dirty="0" spc="-10"/>
              <a:t>ces</a:t>
            </a:r>
            <a:r>
              <a:rPr dirty="0" spc="-10"/>
              <a:t> </a:t>
            </a:r>
            <a:r>
              <a:rPr dirty="0" spc="-10"/>
              <a:t>and</a:t>
            </a:r>
            <a:r>
              <a:rPr dirty="0" spc="-10"/>
              <a:t> support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5751957" y="1423344"/>
            <a:ext cx="246126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8EAA"/>
                </a:solidFill>
                <a:latin typeface="Arial"/>
                <a:cs typeface="Arial"/>
              </a:rPr>
              <a:t>O</a:t>
            </a:r>
            <a:r>
              <a:rPr dirty="0" sz="1800" spc="5" b="1">
                <a:solidFill>
                  <a:srgbClr val="008EAA"/>
                </a:solidFill>
                <a:latin typeface="Arial"/>
                <a:cs typeface="Arial"/>
              </a:rPr>
              <a:t>u</a:t>
            </a:r>
            <a:r>
              <a:rPr dirty="0" sz="1800" b="1">
                <a:solidFill>
                  <a:srgbClr val="008EAA"/>
                </a:solidFill>
                <a:latin typeface="Arial"/>
                <a:cs typeface="Arial"/>
              </a:rPr>
              <a:t>r</a:t>
            </a:r>
            <a:r>
              <a:rPr dirty="0" sz="1800" spc="-15" b="1">
                <a:solidFill>
                  <a:srgbClr val="008EAA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8EAA"/>
                </a:solidFill>
                <a:latin typeface="Arial"/>
                <a:cs typeface="Arial"/>
              </a:rPr>
              <a:t>Pro</a:t>
            </a:r>
            <a:r>
              <a:rPr dirty="0" sz="1800" spc="-45" b="1">
                <a:solidFill>
                  <a:srgbClr val="008EAA"/>
                </a:solidFill>
                <a:latin typeface="Arial"/>
                <a:cs typeface="Arial"/>
              </a:rPr>
              <a:t>v</a:t>
            </a:r>
            <a:r>
              <a:rPr dirty="0" sz="1800" b="1">
                <a:solidFill>
                  <a:srgbClr val="008EAA"/>
                </a:solidFill>
                <a:latin typeface="Arial"/>
                <a:cs typeface="Arial"/>
              </a:rPr>
              <a:t>en</a:t>
            </a:r>
            <a:r>
              <a:rPr dirty="0" sz="1800" spc="-25" b="1">
                <a:solidFill>
                  <a:srgbClr val="008EAA"/>
                </a:solidFill>
                <a:latin typeface="Arial"/>
                <a:cs typeface="Arial"/>
              </a:rPr>
              <a:t> </a:t>
            </a:r>
            <a:r>
              <a:rPr dirty="0" sz="1800" spc="-55" b="1">
                <a:solidFill>
                  <a:srgbClr val="008EAA"/>
                </a:solidFill>
                <a:latin typeface="Arial"/>
                <a:cs typeface="Arial"/>
              </a:rPr>
              <a:t>A</a:t>
            </a:r>
            <a:r>
              <a:rPr dirty="0" sz="1800" b="1">
                <a:solidFill>
                  <a:srgbClr val="008EAA"/>
                </a:solidFill>
                <a:latin typeface="Arial"/>
                <a:cs typeface="Arial"/>
              </a:rPr>
              <a:t>p</a:t>
            </a:r>
            <a:r>
              <a:rPr dirty="0" sz="1800" spc="5" b="1">
                <a:solidFill>
                  <a:srgbClr val="008EAA"/>
                </a:solidFill>
                <a:latin typeface="Arial"/>
                <a:cs typeface="Arial"/>
              </a:rPr>
              <a:t>p</a:t>
            </a:r>
            <a:r>
              <a:rPr dirty="0" sz="1800" b="1">
                <a:solidFill>
                  <a:srgbClr val="008EAA"/>
                </a:solidFill>
                <a:latin typeface="Arial"/>
                <a:cs typeface="Arial"/>
              </a:rPr>
              <a:t>roa</a:t>
            </a:r>
            <a:r>
              <a:rPr dirty="0" sz="1800" spc="-10" b="1">
                <a:solidFill>
                  <a:srgbClr val="008EAA"/>
                </a:solidFill>
                <a:latin typeface="Arial"/>
                <a:cs typeface="Arial"/>
              </a:rPr>
              <a:t>c</a:t>
            </a:r>
            <a:r>
              <a:rPr dirty="0" sz="1800" b="1">
                <a:solidFill>
                  <a:srgbClr val="008EAA"/>
                </a:solidFill>
                <a:latin typeface="Arial"/>
                <a:cs typeface="Arial"/>
              </a:rPr>
              <a:t>h: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605273" y="3505606"/>
            <a:ext cx="573201" cy="86196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Hitachi Data Systems</dc:creator>
  <dc:title>The Future of Big Data –  A One Hitachi View</dc:title>
  <dcterms:created xsi:type="dcterms:W3CDTF">2014-08-14T08:40:00Z</dcterms:created>
  <dcterms:modified xsi:type="dcterms:W3CDTF">2014-08-14T08:40:00Z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2014-07-11T00:00:00Z</vt:filetime>
  </property>
  <property fmtid="{D5CDD505-2E9C-101B-9397-08002B2CF9AE}" pid="3" name="LastSaved">
    <vt:filetime>2014-08-14T00:00:00Z</vt:filetime>
  </property>
</Properties>
</file>